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4" r:id="rId5"/>
    <p:sldId id="267" r:id="rId6"/>
    <p:sldId id="265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F99660-4B2C-43C4-9951-77C7E37907E8}" v="403" dt="2025-10-06T14:14:49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34" autoAdjust="0"/>
    <p:restoredTop sz="93184" autoAdjust="0"/>
  </p:normalViewPr>
  <p:slideViewPr>
    <p:cSldViewPr snapToGrid="0">
      <p:cViewPr varScale="1">
        <p:scale>
          <a:sx n="90" d="100"/>
          <a:sy n="90" d="100"/>
        </p:scale>
        <p:origin x="411" y="48"/>
      </p:cViewPr>
      <p:guideLst/>
    </p:cSldViewPr>
  </p:slideViewPr>
  <p:outlineViewPr>
    <p:cViewPr>
      <p:scale>
        <a:sx n="33" d="100"/>
        <a:sy n="33" d="100"/>
      </p:scale>
      <p:origin x="0" y="-11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7FC7C1-D8AA-B091-1F6F-DF34F496CE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44C66C-4BFB-810C-145A-0148EAF322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948B2-9F39-4214-ADF8-BB8A8597363A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74DF4-2BD2-B359-2542-5A3171304A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6933CE-E538-0BA9-37EF-03D2B904A5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620F8-C27B-45D3-8113-3F786F5F3A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026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9T02:15:03.704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1 24575,'4'51'0,"0"-17"0,-1 85 0,-3-62 0,11 81 0,-8-127 0,-1 1 0,1-1 0,1 0 0,0 0 0,1 0 0,0 0 0,1-1 0,0 0 0,0 0 0,1-1 0,1 1 0,-1-1 0,1-1 0,13 11 0,-9-9 0,1-1 0,0 0 0,1-1 0,0 0 0,0-1 0,1-1 0,-1 0 0,1-1 0,1-1 0,16 3 0,378 34 0,-397-40 0,144 13 0,-59-4 0,-93-10-227,0 1-1,0-1 1,1 0-1,-1-1 1,7 0-1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02:15:11.339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1717 501 10135 0 0,'-12'0'3698'0'0,"-3"-9"-2180"0"0,7 2-735 0 0,-1-1 0 0 0,1 1 0 0 0,0-2 0 0 0,1 1 0 0 0,-7-10 0 0 0,-11-12 321 0 0,15 19-838 0 0,0-1 0 0 0,-17-27 0 0 0,24 35-220 0 0,1-1-1 0 0,0 1 1 0 0,0-1 0 0 0,0 0 0 0 0,0 1-1 0 0,1-1 1 0 0,0 0 0 0 0,0 0-1 0 0,0 0 1 0 0,0 0 0 0 0,1 0 0 0 0,0 0-1 0 0,1-7 1 0 0,-1 11-46 0 0,0 0 0 0 0,0 1 0 0 0,0-1 0 0 0,0 0 0 0 0,0 1 0 0 0,1-1 0 0 0,-1 1 0 0 0,0-1 0 0 0,0 0 0 0 0,1 1 0 0 0,-1-1 0 0 0,1 1 0 0 0,-1-1 0 0 0,0 1 0 0 0,1-1 0 0 0,-1 1 0 0 0,1-1 0 0 0,-1 1 0 0 0,1-1 0 0 0,-1 1 0 0 0,1 0 0 0 0,-1-1 0 0 0,1 1 0 0 0,0 0 0 0 0,-1 0 0 0 0,2-1 0 0 0,-1 1 0 0 0,1 0 0 0 0,-1-1 0 0 0,1 1 0 0 0,0 0 0 0 0,-1 0 0 0 0,1 1 0 0 0,0-1 0 0 0,-1 0 0 0 0,1 0 0 0 0,2 2 0 0 0,4 1 0 0 0,-1 0 0 0 0,1 0 0 0 0,8 6 0 0 0,-16-9 0 0 0,34 21 0 0 0,-1 1 0 0 0,-1 1 0 0 0,-1 2 0 0 0,-1 1 0 0 0,-2 1 0 0 0,37 44 0 0 0,-2 16 0 0 0,-54-72 0 0 0,-1 0 0 0 0,0 0 0 0 0,-1 0 0 0 0,7 22 0 0 0,-13-33 0 0 0,-1-1 0 0 0,1 1 0 0 0,0-1 0 0 0,-1 1 0 0 0,1 0 0 0 0,-1-1 0 0 0,0 1 0 0 0,0-1 0 0 0,-1 1 0 0 0,-1 6 0 0 0,2-9 0 0 0,0 0 0 0 0,-1 0 0 0 0,1 0 0 0 0,-1 0 0 0 0,1 0 0 0 0,-1 0 0 0 0,0 0 0 0 0,0 0 0 0 0,1 0 0 0 0,-1 0 0 0 0,0-1 0 0 0,0 1 0 0 0,0 0 0 0 0,0 0 0 0 0,0-1 0 0 0,0 1 0 0 0,0-1 0 0 0,0 1 0 0 0,0-1 0 0 0,0 1 0 0 0,0-1 0 0 0,0 0 0 0 0,0 1 0 0 0,0-1 0 0 0,0 0 0 0 0,-1 0 0 0 0,1 0 0 0 0,0 0 0 0 0,0 0 0 0 0,0 0 0 0 0,0 0 0 0 0,-1 0 0 0 0,1 0 0 0 0,0-1 0 0 0,0 1 0 0 0,-2-1 0 0 0,-7-2-10 0 0,1 0 0 0 0,-1-1-1 0 0,1 0 1 0 0,-17-10 0 0 0,-35-27-61 0 0,43 28 65 0 0,-7-5 6 0 0,-44-42 0 0 0,58 49 0 0 0,1 0 0 0 0,0-1 0 0 0,1 0 0 0 0,0-1 0 0 0,1 1 0 0 0,-7-17 0 0 0,12 23 3 0 0,1 0-1 0 0,0 0 1 0 0,0-1 0 0 0,0 1-1 0 0,1 0 1 0 0,0-1 0 0 0,0 1-1 0 0,1-1 1 0 0,-1 0 0 0 0,2 1-1 0 0,0-12 1 0 0,0 16-2 0 0,-1-1 0 0 0,1 0 0 0 0,0 0 0 0 0,0 1 0 0 0,0-1 1 0 0,0 1-1 0 0,1-1 0 0 0,-1 1 0 0 0,1-1 0 0 0,-1 1 0 0 0,1 0 0 0 0,0 0 0 0 0,0 0 0 0 0,0 0 0 0 0,0 0 0 0 0,0 0 0 0 0,0 0 0 0 0,1 1 0 0 0,-1-1 0 0 0,1 1 1 0 0,-1 0-1 0 0,1-1 0 0 0,-1 1 0 0 0,1 0 0 0 0,0 1 0 0 0,-1-1 0 0 0,1 0 0 0 0,0 1 0 0 0,3-1 0 0 0,3 1 7 0 0,1 0 1 0 0,-1 0-1 0 0,1 0 0 0 0,-1 2 0 0 0,0-1 1 0 0,1 1-1 0 0,-1 0 0 0 0,0 1 0 0 0,0 0 1 0 0,0 0-1 0 0,-1 1 0 0 0,15 9 0 0 0,-4-1 9 0 0,-1 0 0 0 0,0 2 0 0 0,-1 0 0 0 0,18 21 0 0 0,-21-21 0 0 0,-1 1 0 0 0,-1 1 0 0 0,0 0-1 0 0,-1 1 1 0 0,17 35 0 0 0,-24-43-15 0 0,0 0 0 0 0,-1 0-1 0 0,0 0 1 0 0,0 1 0 0 0,-1-1 0 0 0,0 1 0 0 0,-1 0-1 0 0,0 0 1 0 0,-1 0 0 0 0,0-1 0 0 0,0 1 0 0 0,-1 0 0 0 0,0 0-1 0 0,-3 9 1 0 0,3-14 1 0 0,-1-1 0 0 0,1 0 0 0 0,-1 0 0 0 0,0 0 0 0 0,0 0 0 0 0,0 0 0 0 0,-1-1 0 0 0,1 1 0 0 0,-1-1 0 0 0,0 1 0 0 0,0-1 0 0 0,0 0 0 0 0,0 0 0 0 0,-1 0 0 0 0,1 0 0 0 0,-1-1 0 0 0,1 0 0 0 0,-1 1 0 0 0,0-1 1 0 0,0-1-1 0 0,0 1 0 0 0,-7 2 0 0 0,2-3 19 0 0,0 1 0 0 0,0-1 0 0 0,-1 0 0 0 0,1-1 0 0 0,0 0 0 0 0,-1-1-1 0 0,1 1 1 0 0,0-2 0 0 0,-18-4 0 0 0,3-1 8 0 0,0-2 0 0 0,0 0 0 0 0,0-2 0 0 0,1-1 0 0 0,1 0 0 0 0,-37-28-1 0 0,22 10 5 0 0,2-1 0 0 0,-57-64 0 0 0,63 61-49 0 0,-61-65-66 0 0,77 86 81 0 0,-1 0 0 0 0,0 0 0 0 0,-19-11 0 0 0,33 24 1 0 0,0 0 0 0 0,-1 0-1 0 0,1-1 1 0 0,0 1 0 0 0,0 0-1 0 0,0 0 1 0 0,0 0 0 0 0,0 0-1 0 0,-1-1 1 0 0,1 1 0 0 0,0 0-1 0 0,0 0 1 0 0,0 0 0 0 0,-1 0-1 0 0,1 0 1 0 0,0 0 0 0 0,0 0 0 0 0,0-1-1 0 0,-1 1 1 0 0,1 0 0 0 0,0 0-1 0 0,0 0 1 0 0,0 0 0 0 0,-1 0-1 0 0,1 0 1 0 0,0 0 0 0 0,0 0-1 0 0,-1 0 1 0 0,1 0 0 0 0,0 0 0 0 0,0 0-1 0 0,0 1 1 0 0,-1-1 0 0 0,1 0-1 0 0,0 0 1 0 0,0 0 0 0 0,0 0-1 0 0,-1 0 1 0 0,1 0 0 0 0,0 1-1 0 0,3 8 56 0 0,0 5-12 0 0,-3-13-42 0 0,-1 0-1 0 0,1 0 0 0 0,-1 0 1 0 0,1 0-1 0 0,-1-1 0 0 0,1 1 1 0 0,-1 0-1 0 0,0 0 1 0 0,0 0-1 0 0,1-1 0 0 0,-1 1 1 0 0,0 0-1 0 0,0-1 0 0 0,0 1 1 0 0,0-1-1 0 0,0 1 1 0 0,0-1-1 0 0,0 1 0 0 0,0-1 1 0 0,0 0-1 0 0,0 0 0 0 0,0 1 1 0 0,0-1-1 0 0,0 0 1 0 0,0 0-1 0 0,0 0 0 0 0,-1 0 1 0 0,-33-2 35 0 0,29 1-49 0 0,-37-5 76 0 0,-66-20 0 0 0,91 21-64 0 0,3 0 0 0 0,-1 1 0 0 0,1 0 0 0 0,-1 1 0 0 0,1 1 0 0 0,-24 0 0 0 0,23 2 0 0 0,0-1 0 0 0,0 0 0 0 0,0-1 0 0 0,0-1 0 0 0,0-1 0 0 0,1 0 0 0 0,-1 0 0 0 0,1-2 0 0 0,1 0 0 0 0,-1-1 0 0 0,1 0 0 0 0,-21-15 0 0 0,-13-11 0 0 0,-60-36 0 0 0,87 57 12 0 0,14 7-21 0 0,-1 0-1 0 0,0 1 1 0 0,0 0-1 0 0,0 0 1 0 0,-1 1-1 0 0,1 0 1 0 0,-14-2-1 0 0,20 5 2 0 0,0 0 1 0 0,-1 0-1 0 0,1 0 0 0 0,0 0 0 0 0,0 1 0 0 0,0-1 1 0 0,0 1-1 0 0,0 0 0 0 0,0 0 0 0 0,0-1 1 0 0,0 1-1 0 0,0 0 0 0 0,-1 2 0 0 0,2-3 6 0 0,0 1 0 0 0,1-1-1 0 0,-1 1 1 0 0,1-1 0 0 0,-1 0 0 0 0,0 1-1 0 0,1 0 1 0 0,-1-1 0 0 0,1 1 0 0 0,0-1-1 0 0,-1 1 1 0 0,1 0 0 0 0,-1-1-1 0 0,1 1 1 0 0,0-1 0 0 0,0 1 0 0 0,-1 0-1 0 0,1 0 1 0 0,0-1 0 0 0,0 1-1 0 0,0 0 1 0 0,0-1 0 0 0,0 1 0 0 0,0 0-1 0 0,0 0 1 0 0,0-1 0 0 0,0 1-1 0 0,0 0 1 0 0,0 0 0 0 0,0-1 0 0 0,1 1-1 0 0,-1 0 1 0 0,0-1 0 0 0,0 1 0 0 0,1 0-1 0 0,-1-1 1 0 0,0 1 0 0 0,1 0-1 0 0,0 0 1 0 0,6 6 2 0 0,0 0 0 0 0,0-1 0 0 0,1 0 0 0 0,0 0 0 0 0,12 7 0 0 0,0 0 0 0 0,56 35 0 0 0,2-3 0 0 0,155 64 0 0 0,118 48 408 0 0,-329-146-354 0 0,39 21 163 0 0,-55-28-192 0 0,0 0 0 0 0,0 0 1 0 0,0 0-1 0 0,-1 1 0 0 0,0 0 1 0 0,10 11-1 0 0,-15-16-25 0 0,0 0 0 0 0,0 0 0 0 0,0 0 0 0 0,1 1 0 0 0,-1-1 0 0 0,0 0 0 0 0,0 0 0 0 0,0 0 0 0 0,0 1 0 0 0,0-1 0 0 0,0 0 0 0 0,0 0 0 0 0,1 0 0 0 0,-1 1 0 0 0,0-1 0 0 0,0 0 0 0 0,0 0 0 0 0,0 1 0 0 0,0-1 0 0 0,0 0 0 0 0,0 0 0 0 0,0 1 0 0 0,0-1 0 0 0,0 0 0 0 0,0 0 0 0 0,0 1 0 0 0,0-1 0 0 0,0 0 0 0 0,-1 0 0 0 0,1 0 0 0 0,0 1 0 0 0,0-1 0 0 0,0 0 0 0 0,0 0 0 0 0,0 1 0 0 0,-10 1 0 0 0,-11-6 0 0 0,-22-7 0 0 0,-76-32 0 0 0,-37-30 0 0 0,95 44 0 0 0,27 10 0 0 0,-39-26 0 0 0,4 1 0 0 0,-81-55-207 0 0,102 65 118 0 0,-1 2 1 0 0,-85-42 0 0 0,86 53 88 0 0,-2-2 0 0 0,-1 2 0 0 0,-54-14 0 0 0,-32 4 0 0 0,136 31 0 0 0,-1-1 0 0 0,1 1 0 0 0,-1-1 0 0 0,1 0 0 0 0,0 0 0 0 0,-1 0 0 0 0,1 0 0 0 0,0 0 0 0 0,0 0 0 0 0,0 0 0 0 0,-2-1 0 0 0,6 0 0 0 0,4 2-1 0 0,0 0 0 0 0,1 0 0 0 0,-1 1-1 0 0,0-1 1 0 0,12 4 0 0 0,40 14 111 0 0,-9-3 3 0 0,60 8-1 0 0,0-5 0 0 0,2-4 0 0 0,176-2 0 0 0,-58-24 9 0 0,20 0-18 0 0,-223 12-103 0 0,182 7-26 0 0,-160-2 19 0 0,0 1-1 0 0,58 16 1 0 0,-89-17 8 0 0,2-1 4 0 0,-1 2-1 0 0,0 0 1 0 0,-1 1 0 0 0,20 10-1 0 0,-14-3 7 0 0,0-2-1 0 0,1 0 1 0 0,0-2 0 0 0,1-1-1 0 0,26 7 1 0 0,-33-12-2 0 0,-1 1 0 0 0,0 1 1 0 0,0 1-1 0 0,0 0 0 0 0,-1 1 0 0 0,19 12 0 0 0,-23-12-16 0 0,-1 0-1 0 0,1 1 1 0 0,-2 1 0 0 0,1 0-1 0 0,11 13 1 0 0,-21-20 5 0 0,1-1 1 0 0,-1 2-1 0 0,0-1 0 0 0,1 0 1 0 0,-1 0-1 0 0,-1 1 0 0 0,1-1 1 0 0,0 1-1 0 0,-1-1 0 0 0,0 1 1 0 0,0 0-1 0 0,0-1 0 0 0,0 1 0 0 0,-1 0 1 0 0,1 0-1 0 0,-1 0 0 0 0,0 0 1 0 0,0-1-1 0 0,0 1 0 0 0,-1 0 1 0 0,0 0-1 0 0,1 0 0 0 0,-1 0 1 0 0,0-1-1 0 0,-3 6 0 0 0,2-5-1 0 0,1 0 0 0 0,-1-1 0 0 0,-1 1 0 0 0,1 0 0 0 0,0-1 0 0 0,-1 0 0 0 0,0 0 0 0 0,0 1 0 0 0,0-2 0 0 0,0 1 0 0 0,-7 4 0 0 0,7-5 1 0 0,0-1 0 0 0,0 1-1 0 0,0-1 1 0 0,0 0 0 0 0,0 0 0 0 0,-1 0-1 0 0,1-1 1 0 0,0 1 0 0 0,-1-1 0 0 0,1 0-1 0 0,-1 0 1 0 0,1 0 0 0 0,0 0 0 0 0,-1 0-1 0 0,-3-2 1 0 0,-14-3-7 0 0,1-1 0 0 0,0-1 1 0 0,1-1-1 0 0,-1 0 0 0 0,1-2 0 0 0,1 0 0 0 0,0-1 0 0 0,-23-18 1 0 0,2-4-9 0 0,1-1 1 0 0,-43-50 0 0 0,61 61-26 0 0,0-2 1 0 0,-21-34-1 0 0,34 46 40 0 0,0 1-1 0 0,1-1 1 0 0,0-1 0 0 0,1 1-1 0 0,0-1 1 0 0,1 0-1 0 0,-3-17 1 0 0,7 30 0 0 0,0 0 0 0 0,0 0-1 0 0,0 0 1 0 0,-1 0 0 0 0,1 0 0 0 0,0 0-1 0 0,0 0 1 0 0,1 0 0 0 0,-1 0 0 0 0,0-1-1 0 0,0 1 1 0 0,0 0 0 0 0,1 0-1 0 0,-1 1 1 0 0,0-1 0 0 0,1 0 0 0 0,-1 0-1 0 0,1 0 1 0 0,-1 0 0 0 0,2-1 0 0 0,-1 2-4 0 0,-1-1 1 0 0,1 1-1 0 0,0-1 1 0 0,0 1-1 0 0,0 0 1 0 0,-1-1-1 0 0,1 1 1 0 0,0 0-1 0 0,0 0 1 0 0,0-1-1 0 0,0 1 1 0 0,0 0-1 0 0,-1 0 1 0 0,1 0-1 0 0,0 0 1 0 0,0 0-1 0 0,0 1 1 0 0,1-1-1 0 0,3 2-16 0 0,1-1 1 0 0,-2 1-1 0 0,1 0 0 0 0,0 1 1 0 0,0-1-1 0 0,7 6 0 0 0,27 24 22 0 0,0 1 0 0 0,34 40 0 0 0,-33-31 0 0 0,29 26 0 0 0,105 109 0 0 0,-11 20 355 0 0,-86-100-238 0 0,-73-92-117 0 0,-1-3 0 0 0,-1 1 0 0 0,0-1 0 0 0,-1 1 0 0 0,1-1 0 0 0,2 6 0 0 0,-4-8-1 0 0,0 1 0 0 0,0-1-1 0 0,0 0 1 0 0,0 0 0 0 0,-1 0-1 0 0,1 0 1 0 0,0 1 0 0 0,0-1-1 0 0,0 0 1 0 0,-1 0 0 0 0,1 0 0 0 0,0 0-1 0 0,0 0 1 0 0,-1 0 0 0 0,1 1-1 0 0,0-1 1 0 0,0 0 0 0 0,-1 0 0 0 0,1 0-1 0 0,0 0 1 0 0,0 0 0 0 0,-1 0-1 0 0,1 0 1 0 0,0 0 0 0 0,0 0 0 0 0,-1 0-1 0 0,1 0 1 0 0,0 0 0 0 0,0 0-1 0 0,-1-1 1 0 0,1 1 0 0 0,0 0-1 0 0,0 0 1 0 0,-1 0 0 0 0,1 0 0 0 0,0 0-1 0 0,-1-1 1 0 0,-11-2-14 0 0,4-1 15 0 0,-1 0 0 0 0,1-1 0 0 0,0 1 0 0 0,0-2 0 0 0,-8-5 0 0 0,-35-35 0 0 0,33 29 0 0 0,-24-24-30 0 0,1-1-1 0 0,3-2 1 0 0,1-2 0 0 0,-58-97-1 0 0,80 116 31 0 0,-17-40 0 0 0,28 56 0 0 0,1 0 0 0 0,-1 0 0 0 0,2 0 0 0 0,-1 0 0 0 0,2 0 0 0 0,0-1 0 0 0,0-13 0 0 0,1 23 8 0 0,0-1-1 0 0,0 1 1 0 0,0-1-1 0 0,0 1 1 0 0,1-1 0 0 0,0 1-1 0 0,-1-1 1 0 0,1 1-1 0 0,0-1 1 0 0,0 1 0 0 0,0 0-1 0 0,0 0 1 0 0,1-1-1 0 0,-1 1 1 0 0,1 0 0 0 0,-1 0-1 0 0,1 0 1 0 0,0 1-1 0 0,2-3 1 0 0,-2 2-5 0 0,1 1 1 0 0,-1 0 0 0 0,1 0-1 0 0,0 0 1 0 0,-1 0-1 0 0,1 0 1 0 0,0 0-1 0 0,-1 1 1 0 0,1-1 0 0 0,0 1-1 0 0,0 0 1 0 0,0 0-1 0 0,-1 0 1 0 0,1 0-1 0 0,0 1 1 0 0,0-1 0 0 0,4 2-1 0 0,4 1-3 0 0,0 0 0 0 0,0 2 0 0 0,0-1 0 0 0,17 10 0 0 0,40 30 0 0 0,-50-32 0 0 0,71 55 112 0 0,131 127 0 0 0,-180-155-112 0 0,-1 3 0 0 0,-3 0 0 0 0,47 71 0 0 0,-59-72 0 0 0,-22-37 0 0 0,0 0 0 0 0,0 1 0 0 0,0-1 0 0 0,-1 1 0 0 0,0-1 0 0 0,0 1 0 0 0,0-1 0 0 0,0 6 0 0 0,-1-9 0 0 0,0-1 0 0 0,0 1 0 0 0,0-1 0 0 0,0 1 0 0 0,0 0 0 0 0,0-1 0 0 0,-1 1 0 0 0,1-1 0 0 0,0 1 0 0 0,0-1 0 0 0,0 1 0 0 0,-1-1 0 0 0,1 1 0 0 0,0-1 0 0 0,-1 1 0 0 0,1-1 0 0 0,0 1 0 0 0,-1-1 0 0 0,1 1 0 0 0,-1-1 0 0 0,1 0 0 0 0,-1 1 0 0 0,1-1 0 0 0,-1 0 0 0 0,1 0 0 0 0,-1 1 0 0 0,1-1 0 0 0,-1 0 0 0 0,1 0 0 0 0,-1 1 0 0 0,1-1 0 0 0,-1 0 0 0 0,0 0 0 0 0,1 0 0 0 0,-1 0 0 0 0,1 0 0 0 0,-1 0 0 0 0,1 0 0 0 0,-1 0 0 0 0,0 0 0 0 0,1 0 0 0 0,-1-1 0 0 0,1 1 0 0 0,-1 0 0 0 0,0 0 0 0 0,-27-10 0 0 0,27 9 0 0 0,-24-11-10 0 0,1-2 0 0 0,1-1 1 0 0,0 0-1 0 0,1-2 0 0 0,-32-31 0 0 0,-89-108-64 0 0,117 125 71 0 0,-156-200-189 0 0,173 218 190 0 0,0-1 0 0 0,-12-26 0 0 0,19 34 8 0 0,0 1 1 0 0,0 0-1 0 0,0-1 1 0 0,1 1-1 0 0,0-1 1 0 0,0 1-1 0 0,0-1 1 0 0,1 0 0 0 0,-1 1-1 0 0,2-1 1 0 0,0-8-1 0 0,-1 12-6 0 0,1 0 0 0 0,-1 0 0 0 0,1 0 0 0 0,0 0 0 0 0,0 0 0 0 0,0 1 0 0 0,0-1 0 0 0,0 0 0 0 0,0 1 0 0 0,0-1 0 0 0,1 1 0 0 0,-1-1 0 0 0,0 1 0 0 0,1 0 0 0 0,-1-1 0 0 0,1 1 0 0 0,0 0 0 0 0,-1 0 0 0 0,1 0 0 0 0,0 0 0 0 0,0 0 0 0 0,-1 1 0 0 0,1-1 0 0 0,0 0 0 0 0,0 1 0 0 0,0 0 0 0 0,0-1 0 0 0,0 1 0 0 0,0 0 0 0 0,3 0 0 0 0,5 0 0 0 0,0 0 0 0 0,0 1 0 0 0,0 1 0 0 0,16 3 0 0 0,-7 0 17 0 0,-1 1 0 0 0,0 1 0 0 0,28 15 0 0 0,50 34 179 0 0,-49-27-172 0 0,60 35 136 0 0,-4 5 0 0 0,101 88 0 0 0,-197-151-160 0 0,13 11 0 0 0,-1 1 0 0 0,17 20 0 0 0,-32-33 0 0 0,0 0 0 0 0,0 0 0 0 0,0 0 0 0 0,-1 1 0 0 0,0 0 0 0 0,0 0 0 0 0,0-1 0 0 0,-1 1 0 0 0,0 1 0 0 0,0-1 0 0 0,0 0 0 0 0,-1 1 0 0 0,1 10 0 0 0,-2-16 0 0 0,0 1-1 0 0,0-1 1 0 0,0 1 0 0 0,0-1-1 0 0,0 1 1 0 0,-1-1-1 0 0,1 1 1 0 0,0-1 0 0 0,-1 1-1 0 0,1-1 1 0 0,-1 1-1 0 0,0-1 1 0 0,1 0 0 0 0,-1 1-1 0 0,0-1 1 0 0,0 0-1 0 0,0 0 1 0 0,0 1 0 0 0,0-1-1 0 0,0 0 1 0 0,0 0-1 0 0,-2 1 1 0 0,1-1-5 0 0,0 0-1 0 0,0 0 1 0 0,-1 0-1 0 0,1-1 1 0 0,0 1 0 0 0,-1 0-1 0 0,1-1 1 0 0,-1 0 0 0 0,1 0-1 0 0,0 1 1 0 0,-1-1-1 0 0,-4-1 1 0 0,-1 0-13 0 0,-1-1 0 0 0,1 0 0 0 0,-1-1 0 0 0,1 1 0 0 0,0-2 0 0 0,-16-7 0 0 0,2-4-21 0 0,0 0 0 0 0,1-2 0 0 0,0 0 1 0 0,-22-25-1 0 0,-68-88-62 0 0,72 82 118 0 0,23 28-51 0 0,0-1 0 0 0,1-1-1 0 0,-23-46 1 0 0,33 58 33 0 0,1-1 0 0 0,0 1 0 0 0,0-1 0 0 0,1 0 0 0 0,1-1 0 0 0,0 1 0 0 0,0 0 0 0 0,1-1 0 0 0,1 1 0 0 0,0-1 0 0 0,2-17 0 0 0,-2 25 4 0 0,1 1 1 0 0,0-1-1 0 0,0 1 0 0 0,0-1 0 0 0,0 1 1 0 0,1-1-1 0 0,-1 1 0 0 0,1 0 0 0 0,0 0 1 0 0,0 0-1 0 0,0 0 0 0 0,0 0 0 0 0,1 0 0 0 0,-1 1 1 0 0,1-1-1 0 0,-1 1 0 0 0,1 0 0 0 0,0-1 1 0 0,0 1-1 0 0,6-3 0 0 0,-4 3 2 0 0,0 1-1 0 0,0-1 1 0 0,0 1-1 0 0,0 0 1 0 0,0 0-1 0 0,0 0 1 0 0,0 1-1 0 0,0 0 1 0 0,1 0-1 0 0,-1 0 1 0 0,0 0 0 0 0,0 1-1 0 0,0 0 1 0 0,6 2-1 0 0,9 3 22 0 0,1 2 0 0 0,-1 0-1 0 0,38 23 1 0 0,53 42 119 0 0,-86-56-132 0 0,30 21 43 0 0,15 9 59 0 0,77 69 1 0 0,-126-97-76 0 0,34 43-1 0 0,-47-51-29 0 0,1 0 0 0 0,-2 1 1 0 0,0 1-1 0 0,0-1 0 0 0,8 24 0 0 0,-14-33-8 0 0,0-1 0 0 0,0 1 0 0 0,-1 0 0 0 0,1-1 0 0 0,-1 1 0 0 0,0 0 0 0 0,0-1 0 0 0,0 1 0 0 0,0 0 0 0 0,0-1 0 0 0,0 1 0 0 0,-1 0 0 0 0,1-1 0 0 0,-1 1 0 0 0,-1 3 0 0 0,1-5-1 0 0,0 0 0 0 0,0 1 1 0 0,0-1-1 0 0,0 0 0 0 0,0 0 0 0 0,0 0 0 0 0,0 0 0 0 0,0 0 0 0 0,-1 0 1 0 0,1 0-1 0 0,0 0 0 0 0,-1 0 0 0 0,1-1 0 0 0,0 1 0 0 0,-1-1 0 0 0,1 1 1 0 0,-1-1-1 0 0,1 1 0 0 0,-1-1 0 0 0,0 0 0 0 0,1 0 0 0 0,-1 1 0 0 0,1-1 1 0 0,-1 0-1 0 0,1-1 0 0 0,-1 1 0 0 0,-1 0 0 0 0,-5-2-14 0 0,0 1 1 0 0,0-1-1 0 0,0-1 1 0 0,1 1-1 0 0,-1-1 0 0 0,1-1 1 0 0,0 1-1 0 0,0-1 0 0 0,0 0 1 0 0,-7-6-1 0 0,-9-8-67 0 0,-28-29 0 0 0,50 45 79 0 0,-27-25-32 0 0,2-2-1 0 0,0-1 1 0 0,-25-40 0 0 0,42 56 32 0 0,0 0 1 0 0,2 0-1 0 0,0-1 0 0 0,0 0 1 0 0,1-1-1 0 0,1 1 1 0 0,1-1-1 0 0,0 0 0 0 0,1 0 1 0 0,-1-23-1 0 0,4 32 1 0 0,0 0 0 0 0,0 1 0 0 0,1-1 0 0 0,0 0 0 0 0,0 1 0 0 0,1-1 0 0 0,0 1 0 0 0,0 0 0 0 0,0-1 0 0 0,1 1 0 0 0,0 0 0 0 0,0 0 0 0 0,0 1 0 0 0,5-7 0 0 0,-4 8 0 0 0,0 0 0 0 0,0-1 0 0 0,0 2 0 0 0,1-1 0 0 0,0 0 0 0 0,-1 1 0 0 0,1 0 0 0 0,0 0 0 0 0,1 0 0 0 0,-1 1 0 0 0,0 0 0 0 0,1 0 0 0 0,0 0 0 0 0,-1 0 0 0 0,1 1 0 0 0,7-1 0 0 0,4 1 18 0 0,1 1 0 0 0,-1 0-1 0 0,0 1 1 0 0,1 1 0 0 0,-1 1 0 0 0,0 0-1 0 0,21 8 1 0 0,116 49 260 0 0,-125-47-226 0 0,37 15-46 0 0,184 89 297 0 0,-250-117-301 0 0,0 0-1 0 0,0 1 1 0 0,0-1-1 0 0,0 0 1 0 0,0 0-1 0 0,0 0 0 0 0,0 0 1 0 0,0 0-1 0 0,0 0 1 0 0,0 0-1 0 0,0 0 1 0 0,0 0-1 0 0,1 0 0 0 0,-1 1 1 0 0,0-1-1 0 0,0 0 1 0 0,0 0-1 0 0,0 0 1 0 0,0 0-1 0 0,0 0 1 0 0,0 0-1 0 0,0 0 0 0 0,1 0 1 0 0,-1 0-1 0 0,0 0 1 0 0,0 0-1 0 0,0 0 1 0 0,0 0-1 0 0,0 0 0 0 0,0 0 1 0 0,0 0-1 0 0,1 0 1 0 0,-1 0-1 0 0,0 0 1 0 0,0 0-1 0 0,0 0 0 0 0,0 0 1 0 0,0 0-1 0 0,0 0 1 0 0,0 0-1 0 0,0 0 1 0 0,0-1-1 0 0,1 1 0 0 0,-1 0 1 0 0,0 0-1 0 0,0 0 1 0 0,0 0-1 0 0,0 0 1 0 0,0 0-1 0 0,0 0 0 0 0,0 0 1 0 0,0 0-1 0 0,0 0 1 0 0,0-1-1 0 0,0 1 1 0 0,0 0-1 0 0,0 0 1 0 0,-3-9 45 0 0,-12-16-26 0 0,12 21-26 0 0,-17-24 5 0 0,-30-33 0 0 0,-14-18 0 0 0,63 76 1 0 0,-1 1 1 0 0,1 0-1 0 0,0-1 0 0 0,0 1 0 0 0,0-1 0 0 0,0 0 1 0 0,0 1-1 0 0,0-1 0 0 0,1 0 0 0 0,-1 1 0 0 0,1-1 1 0 0,0 0-1 0 0,0-4 0 0 0,0 6 0 0 0,0 0 1 0 0,0 0-1 0 0,0 0 0 0 0,1 0 0 0 0,-1 0 0 0 0,1 0 1 0 0,-1 0-1 0 0,0 0 0 0 0,1 0 0 0 0,0 0 1 0 0,-1 0-1 0 0,1 1 0 0 0,0-1 0 0 0,-1 0 1 0 0,1 0-1 0 0,0 0 0 0 0,0 1 0 0 0,0-1 1 0 0,-1 0-1 0 0,1 1 0 0 0,0-1 0 0 0,0 1 1 0 0,0-1-1 0 0,0 1 0 0 0,0 0 0 0 0,0-1 0 0 0,0 1 1 0 0,0 0-1 0 0,0 0 0 0 0,0 0 0 0 0,0-1 1 0 0,0 1-1 0 0,1 0 0 0 0,-1 0 0 0 0,0 1 1 0 0,0-1-1 0 0,1 0 0 0 0,4 1-1 0 0,0 0 0 0 0,0 0 0 0 0,0 1 0 0 0,-1-1 0 0 0,1 1 0 0 0,-1 1 0 0 0,1-1 0 0 0,5 4 0 0 0,42 30 0 0 0,-13-8 0 0 0,11 3-18 0 0,78 50-28 0 0,-127-81 46 0 0,-1 1 0 0 0,0 0 0 0 0,0 0 0 0 0,1 0 0 0 0,-1 1 0 0 0,0-1 0 0 0,0 0 0 0 0,0 0 0 0 0,-1 0 0 0 0,1 1-1 0 0,0-1 1 0 0,0 0 0 0 0,-1 1 0 0 0,1-1 0 0 0,0 3 0 0 0,-1-4 0 0 0,0 1 0 0 0,0-1 0 0 0,0 0 0 0 0,0 1 0 0 0,0-1 1 0 0,0 0-1 0 0,0 1 0 0 0,0-1 0 0 0,0 0 0 0 0,0 1 0 0 0,0-1 0 0 0,0 0 0 0 0,0 1 0 0 0,0-1 0 0 0,-1 0 0 0 0,1 0 0 0 0,0 1 0 0 0,0-1 0 0 0,0 0 0 0 0,-1 1 0 0 0,1-1 0 0 0,0 0 1 0 0,0 0-1 0 0,0 1 0 0 0,-1-1 0 0 0,1 0 0 0 0,-1 1 0 0 0,0-1 1 0 0,0 0 0 0 0,0 1 0 0 0,0-1-1 0 0,0 0 1 0 0,0 0 0 0 0,0 0-1 0 0,0 0 1 0 0,0 0 0 0 0,0 0 0 0 0,0 0-1 0 0,0 0 1 0 0,-2-1 0 0 0,-3 0 15 0 0,1-1 1 0 0,-1 0-1 0 0,1 0 1 0 0,0 0-1 0 0,-1-1 1 0 0,1 0-1 0 0,0 0 1 0 0,0 0-1 0 0,-4-5 0 0 0,-41-38 43 0 0,42 39-133 0 0,-2-4 49 0 0,4 6 18 0 0,0 0 1 0 0,0-1-1 0 0,1 0 1 0 0,0 0 0 0 0,-4-8-1 0 0,9 14 6 0 0,-1-1 1 0 0,1 1-1 0 0,0-1 0 0 0,-1 1 0 0 0,1 0 0 0 0,0-1 1 0 0,0 1-1 0 0,0-1 0 0 0,0 1 0 0 0,-1-1 1 0 0,1 1-1 0 0,0-1 0 0 0,0 1 0 0 0,0-1 0 0 0,0 1 1 0 0,0-1-1 0 0,0 0 0 0 0,0 1 0 0 0,0-1 0 0 0,1 1 1 0 0,-1-1-1 0 0,0 1 0 0 0,0-1 0 0 0,0 1 1 0 0,0 0-1 0 0,1-1 0 0 0,-1 1 0 0 0,0-1 0 0 0,1 1 1 0 0,-1-1-1 0 0,0 1 0 0 0,1 0 0 0 0,-1-1 1 0 0,0 1-1 0 0,1 0 0 0 0,-1-1 0 0 0,1 1 0 0 0,-1 0 1 0 0,0-1-1 0 0,2 1 0 0 0,-1-1-1 0 0,0 1 0 0 0,1 0 0 0 0,-1-1 0 0 0,0 1 0 0 0,1 0 0 0 0,-1 0 0 0 0,0 0 0 0 0,1 0 0 0 0,-1 0 0 0 0,0 0 0 0 0,0 0 0 0 0,1 1 0 0 0,-1-1 0 0 0,0 0 0 0 0,2 2 0 0 0,14 6 2 0 0,23 16 0 0 0,6 4 0 0 0,-24-15 0 0 0,-21-13 0 0 0,0 1 0 0 0,0 0 0 0 0,0 0 0 0 0,0-1 0 0 0,-1 1 0 0 0,1 0 0 0 0,0 0 0 0 0,0 0 0 0 0,-1 0 0 0 0,1 0 0 0 0,0 0 0 0 0,-1 0 0 0 0,1 0 0 0 0,-1 0 0 0 0,1 0 0 0 0,-1 0 0 0 0,0 0 0 0 0,1 2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02:15:16.789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303 331 2759 0 0,'52'-34'9360'0'0,"-38"14"-7882"0"0,-6 9-500 0 0,-2 2-609 0 0,17-20 1604 0 0,-21 26-1849 0 0,0 1 0 0 0,1 0 1 0 0,-1 0-1 0 0,0 0 0 0 0,1 0 0 0 0,-1 0 1 0 0,1 1-1 0 0,-1-1 0 0 0,5-1 0 0 0,-11 12 215 0 0,-6 3 65 0 0,-21 16 350 0 0,13-11-179 0 0,0-1 0 0 0,-29 20 0 0 0,46-35-569 0 0,1-1 1 0 0,0 0-1 0 0,-1 1 1 0 0,1-1-1 0 0,0 0 1 0 0,-1 1-1 0 0,1-1 1 0 0,-1 0-1 0 0,1 0 1 0 0,0 1-1 0 0,-1-1 1 0 0,1 0-1 0 0,-1 0 1 0 0,1 0-1 0 0,-1 0 1 0 0,1 0-1 0 0,0 0 1 0 0,-1 0-1 0 0,1 1 1 0 0,-1-1-1 0 0,1 0 1 0 0,-1-1-1 0 0,1 1 1 0 0,-1 0-1 0 0,1 0 1 0 0,-1 0-1 0 0,1 0 1 0 0,-1 0-1 0 0,1 0 1 0 0,0 0-1 0 0,-1-1 1 0 0,1 1-1 0 0,-1 0 1 0 0,1 0-1 0 0,0-1 1 0 0,-1 1-1 0 0,0-1 1 0 0,1 0 5 0 0,0 1 0 0 0,0-1 0 0 0,0 0-1 0 0,0 0 1 0 0,0 1 0 0 0,0-1 0 0 0,0 0 0 0 0,0 0 0 0 0,0 1 0 0 0,1-1 0 0 0,-1 0 0 0 0,0 1 0 0 0,0-1 0 0 0,1 0 0 0 0,-1 1-1 0 0,0-1 1 0 0,1 0 0 0 0,-1 1 0 0 0,1-1 0 0 0,-1 1 0 0 0,1-1 0 0 0,-1 0 0 0 0,2 0 0 0 0,5-6 64 0 0,0 0 0 0 0,1 1 0 0 0,-1 0 0 0 0,1 0 1 0 0,1 1-1 0 0,-1 0 0 0 0,1 0 0 0 0,10-4 0 0 0,-18 9-74 0 0,-1 0 0 0 0,0 0-1 0 0,0 0 1 0 0,1 0 0 0 0,-1 0 0 0 0,0 0-1 0 0,0 0 1 0 0,1 0 0 0 0,-1 0 0 0 0,0 0-1 0 0,1 0 1 0 0,-1 0 0 0 0,0 0-1 0 0,0 0 1 0 0,1 0 0 0 0,-1 0 0 0 0,0 0-1 0 0,0 0 1 0 0,1 0 0 0 0,-1 0 0 0 0,0 0-1 0 0,0 0 1 0 0,1 0 0 0 0,-1 0 0 0 0,0 1-1 0 0,0-1 1 0 0,1 0 0 0 0,-1 0-1 0 0,0 0 1 0 0,0 1 0 0 0,0-1 0 0 0,1 0-1 0 0,-1 11 12 0 0,-10 13-24 0 0,9-21 16 0 0,-161 305-5 0 0,155-297 0 0 0,8-17 0 0 0,8-19 0 0 0,53-133-29 0 0,22-47-14 0 0,-79 194 43 0 0,-2 5 0 0 0,1-1 0 0 0,-2 1 0 0 0,1 0 0 0 0,-1-1 0 0 0,0 0 0 0 0,0 0 0 0 0,1-10 0 0 0,-3 17 0 0 0,0 0 0 0 0,0 0 0 0 0,0 0 0 0 0,0 0 0 0 0,0 0 0 0 0,0 0 0 0 0,0 0 0 0 0,0-1 0 0 0,0 1 0 0 0,0 0 0 0 0,0 0 0 0 0,0 0 0 0 0,0 0 0 0 0,0 0 0 0 0,0 0 0 0 0,0 0 0 0 0,0 0 0 0 0,0 0 0 0 0,0-1 0 0 0,0 1 0 0 0,0 0 0 0 0,-1 0 0 0 0,1 0 0 0 0,0 0 0 0 0,0 0 0 0 0,0 0 0 0 0,0 0 0 0 0,0 0 0 0 0,0 0 0 0 0,0 0 0 0 0,0 0 0 0 0,0 0 0 0 0,0-1 0 0 0,0 1 0 0 0,-1 0 0 0 0,1 0 0 0 0,0 0 0 0 0,0 0 0 0 0,0 0 0 0 0,0 0 0 0 0,0 0 0 0 0,0 0 0 0 0,0 0 0 0 0,0 0 0 0 0,-1 0 0 0 0,1 0 0 0 0,0 0 0 0 0,0 0 0 0 0,0 0 0 0 0,0 0 0 0 0,0 0 0 0 0,-7 5 0 0 0,-5 7 0 0 0,-71 100 0 0 0,3-4 0 0 0,70-97 5 0 0,5-3 5 0 0,-2-1 1 0 0,1 1-1 0 0,-1-1 1 0 0,0-1-1 0 0,0 1 0 0 0,-1-1 1 0 0,-9 5-1 0 0,16-10-10 0 0,1-1 0 0 0,-1 1 0 0 0,1-1 0 0 0,-1 0 0 0 0,0 1 0 0 0,1-1 0 0 0,-1 0 0 0 0,0 1 0 0 0,1-1 0 0 0,-1 0 0 0 0,0 0 0 0 0,1 0 0 0 0,-1 0 0 0 0,0 0 0 0 0,1 0 0 0 0,-1 0 0 0 0,0 0 0 0 0,0 0 0 0 0,1 0 0 0 0,-1 0 0 0 0,0 0 0 0 0,1 0 0 0 0,-1 0 0 0 0,0-1 0 0 0,1 1 0 0 0,-1 0 0 0 0,1-1 0 0 0,-1 1 0 0 0,0 0 0 0 0,1-1 0 0 0,-1 1 0 0 0,1-1 0 0 0,-1 1 0 0 0,1-1 0 0 0,-1 1 0 0 0,1-1 0 0 0,-1 1 0 0 0,1-1 0 0 0,0 1 0 0 0,-1-1 0 0 0,1 1 0 0 0,0-1 0 0 0,-1 0 0 0 0,1 1 0 0 0,0-1 0 0 0,0 0 0 0 0,0 1 0 0 0,-1-1 0 0 0,1 0 0 0 0,0 0 0 0 0,0 1 0 0 0,0-2 0 0 0,0-5 0 0 0,0 0 0 0 0,0-1 0 0 0,0 1 0 0 0,2-8 0 0 0,-1 11 0 0 0,0-11 0 0 0,-1 10 0 0 0,0 1 0 0 0,1-1 0 0 0,-1 0 0 0 0,1 0 0 0 0,0 0 0 0 0,0 1 0 0 0,1-1 0 0 0,2-4 0 0 0,-4 9 0 0 0,0 0 0 0 0,0-1 0 0 0,0 1 0 0 0,0 0 0 0 0,0 0 0 0 0,0 0 0 0 0,0 0 0 0 0,0 0 0 0 0,0 0 0 0 0,0 0 0 0 0,0 0 0 0 0,0 0 0 0 0,0 0 0 0 0,0 0 0 0 0,0 0 0 0 0,0-1 0 0 0,0 1 0 0 0,0 0 0 0 0,0 0 0 0 0,0 0 0 0 0,1 0 0 0 0,-1 0 0 0 0,0 0 0 0 0,0 0 0 0 0,0 0 0 0 0,0 0 0 0 0,0 0 0 0 0,0 0 0 0 0,0 0 0 0 0,0 0 0 0 0,0 0 0 0 0,0 0 0 0 0,1 0 0 0 0,-1 0 0 0 0,0 0 0 0 0,0 0 0 0 0,0 0 0 0 0,0 0 0 0 0,0 0 0 0 0,0 0 0 0 0,0 0 0 0 0,0 0 0 0 0,0 0 0 0 0,0 0 0 0 0,1 0 0 0 0,-1 0 0 0 0,0 0 0 0 0,0 0 0 0 0,0 0 0 0 0,0 0 0 0 0,0 0 0 0 0,0 1 0 0 0,0-1 0 0 0,0 0 0 0 0,2 7 0 0 0,-1 8 0 0 0,-4 11 14 0 0,-2 0 0 0 0,-1 0 0 0 0,-11 32 0 0 0,-1 4-6 0 0,-1 10-8 0 0,-29 71 0 0 0,47-140 4 0 0,-5 7 168 0 0,13-30-172 0 0,5 2-52 0 0,0 1-1 0 0,28-28 1 0 0,-4 4 57 0 0,-19 20-35 0 0,90-105 276 0 0,-103 121-244 0 0,-1 2-25 0 0,-1 1 0 0 0,1-1 0 0 0,0 0 0 0 0,0 1 0 0 0,0-1 0 0 0,3-1 0 0 0,-3 6 7 0 0,-3 5 14 0 0,-3 6 3 0 0,3-13-1 0 0,-5 19 5 0 0,-1 1-1 0 0,0-2 0 0 0,-2 1 1 0 0,0-1-1 0 0,-1 0 0 0 0,-1 0 1 0 0,-1-1-1 0 0,0-1 0 0 0,-1 0 1 0 0,-24 24-1 0 0,30-34-4 0 0,0-1 0 0 0,-14 9 0 0 0,18-12 0 0 0,-1-1 0 0 0,1 0 0 0 0,-1 1 0 0 0,0-1 0 0 0,1 0 0 0 0,-1 0 0 0 0,0-1 0 0 0,0 1 0 0 0,0-1 0 0 0,0 1 0 0 0,-5-1 0 0 0,7 0 0 0 0,0 0 0 0 0,0-1 0 0 0,0 1 0 0 0,0 0 0 0 0,0-1 0 0 0,0 1 0 0 0,0-1 0 0 0,0 1 0 0 0,0-1 0 0 0,1 1 0 0 0,-1-1 0 0 0,0 0 0 0 0,0 0 0 0 0,1 1 0 0 0,-1-1 0 0 0,0 0 0 0 0,1 0 0 0 0,-1 0 0 0 0,0 0 0 0 0,1 1 0 0 0,-1-1 0 0 0,1 0 0 0 0,0 0 0 0 0,-1 0 0 0 0,1 0 0 0 0,0 0 0 0 0,-1 0 0 0 0,1 0 0 0 0,0-1 0 0 0,0 1 0 0 0,0 0 0 0 0,0 0 0 0 0,0 0 0 0 0,1-1 0 0 0,-1-5 0 0 0,0 1 0 0 0,1 0 0 0 0,0 0 0 0 0,3-9 0 0 0,4-9 16 0 0,2 0 0 0 0,1 1 0 0 0,0 0 0 0 0,2 1 0 0 0,0 1 0 0 0,2 0 0 0 0,21-25 0 0 0,-5 11 16 0 0,2 2 0 0 0,1 1 0 0 0,42-29 0 0 0,-49 42-25 0 0,2 2-1 0 0,0 0 0 0 0,0 2 1 0 0,63-22-1 0 0,131-25 26 0 0,-204 57-31 0 0,116-24 33 0 0,-112 25-26 0 0,0 1-1 0 0,1 2 0 0 0,43 2 0 0 0,-60 0-7 0 0,-1 0 0 0 0,1 0 0 0 0,-1 1 0 0 0,0-1 0 0 0,1 1 0 0 0,-1 1 0 0 0,0-1 0 0 0,0 1 0 0 0,0 1 0 0 0,-1-1 0 0 0,1 1 0 0 0,-1-1 0 0 0,0 2 0 0 0,7 5 0 0 0,-8-6 0 0 0,-1 1 0 0 0,1 0 0 0 0,-1-1 0 0 0,0 1 0 0 0,0 0 0 0 0,0 0 0 0 0,-1 1 0 0 0,0-1 0 0 0,0 1 0 0 0,0-1 0 0 0,-1 1 0 0 0,1-1 0 0 0,-1 1 0 0 0,-1 0 0 0 0,1 0 0 0 0,-1 9 0 0 0,-1-2 0 0 0,0 1 0 0 0,-1-1 0 0 0,-1 0 0 0 0,-7 25 0 0 0,8-32 0 0 0,-1 0 0 0 0,1-1 0 0 0,-1 1 0 0 0,0-1 0 0 0,0 0 0 0 0,0 0 0 0 0,-1 0 0 0 0,0 0 0 0 0,0 0 0 0 0,0-1 0 0 0,0 0 0 0 0,-1 0 0 0 0,-6 4 0 0 0,9-7 1 0 0,0 0 0 0 0,0 0 0 0 0,0 0 0 0 0,0 0 0 0 0,0-1 1 0 0,-1 1-1 0 0,1-1 0 0 0,0 1 0 0 0,0-1 0 0 0,-1 0 0 0 0,1 0 0 0 0,0 0 0 0 0,0 0 0 0 0,-1 0 0 0 0,1-1 0 0 0,0 1 0 0 0,0-1 0 0 0,-1 1 0 0 0,1-1 0 0 0,0 0 1 0 0,0 0-1 0 0,0 0 0 0 0,0 0 0 0 0,0 0 0 0 0,0 0 0 0 0,0-1 0 0 0,1 1 0 0 0,-1-1 0 0 0,-1-1 0 0 0,-3-2 3 0 0,2 0-1 0 0,-1-1 1 0 0,0 1-1 0 0,1-1 1 0 0,0 0-1 0 0,0 0 1 0 0,1 0 0 0 0,-3-8-1 0 0,4 8 0 0 0,0-1 0 0 0,0-1 1 0 0,1 1-1 0 0,0 0 0 0 0,1 0 0 0 0,-1 0 0 0 0,1-1 0 0 0,1 1 1 0 0,-1 0-1 0 0,1 0 0 0 0,1 0 0 0 0,-1-1 0 0 0,1 1 0 0 0,0 1 1 0 0,4-9-1 0 0,1-1 8 0 0,0 1 0 0 0,1 0 0 0 0,1 1 0 0 0,0 0 0 0 0,17-19 0 0 0,-19 25 3 0 0,1 0-1 0 0,0 0 0 0 0,0 1 1 0 0,1 0-1 0 0,-1 1 0 0 0,2 0 1 0 0,-1 0-1 0 0,1 1 0 0 0,0 0 1 0 0,0 1-1 0 0,0 0 0 0 0,12-3 1 0 0,-17 6-9 0 0,0 0 1 0 0,0 0-1 0 0,0 0 1 0 0,0 1-1 0 0,0 0 0 0 0,0 0 1 0 0,-1 0-1 0 0,1 0 1 0 0,0 1-1 0 0,0 0 0 0 0,0 0 1 0 0,0 0-1 0 0,-1 1 1 0 0,1-1-1 0 0,-1 1 1 0 0,1 1-1 0 0,-1-1 0 0 0,0 0 1 0 0,1 1-1 0 0,-1 0 1 0 0,0 0-1 0 0,-1 0 1 0 0,1 0-1 0 0,-1 1 0 0 0,1 0 1 0 0,-1-1-1 0 0,0 1 1 0 0,5 9-1 0 0,-5-7-4 0 0,1 1 0 0 0,-1 0-1 0 0,-1 0 1 0 0,1 0 0 0 0,-1 0 0 0 0,0 0 0 0 0,-1 1-1 0 0,1-1 1 0 0,-1 0 0 0 0,-1 12 0 0 0,0-8 2 0 0,-1 1 0 0 0,-1 0 0 0 0,0-1 0 0 0,0 0 0 0 0,-1 1 0 0 0,-5 11-1 0 0,-3 3 8 0 0,-1-2-1 0 0,-1 1 0 0 0,-2-1 0 0 0,-32 41 0 0 0,37-53 11 0 0,0-1 0 0 0,-1 1 0 0 0,0-1 0 0 0,-1-1 0 0 0,0 0-1 0 0,-21 12 1 0 0,26-18-17 0 0,0-1 0 0 0,1 1-1 0 0,-1-1 1 0 0,-1 0-1 0 0,1-1 1 0 0,0 0 0 0 0,-1 0-1 0 0,1-1 1 0 0,-1 0 0 0 0,1 0-1 0 0,-1 0 1 0 0,0-1-1 0 0,1 0 1 0 0,-1-1 0 0 0,-10-1-1 0 0,11 0-2 0 0,0 0 0 0 0,0 0 0 0 0,0-1 0 0 0,0 0 0 0 0,1 0 0 0 0,-1 0 0 0 0,1-1 0 0 0,0 0 0 0 0,-9-7 0 0 0,12 9 0 0 0,0-1 0 0 0,1 0 0 0 0,-1 0 0 0 0,1 0 0 0 0,0 0 0 0 0,0 0 0 0 0,0 0 0 0 0,1 0 0 0 0,-1-1 0 0 0,1 1 0 0 0,-1-1 0 0 0,1 1 0 0 0,0-1 0 0 0,1 0 0 0 0,-1 1 0 0 0,0-1 0 0 0,1 0 0 0 0,0 1 0 0 0,0-1 0 0 0,1-6 0 0 0,1 1 0 0 0,0 0 0 0 0,0 0 0 0 0,1 0 0 0 0,0 0 0 0 0,1 1 0 0 0,0-1 0 0 0,0 1 0 0 0,1 0 0 0 0,7-10 0 0 0,4-4 0 0 0,38-36 0 0 0,-37 40 4 0 0,2 1-1 0 0,0 2 1 0 0,0 0-1 0 0,2 0 1 0 0,-1 2-1 0 0,32-14 1 0 0,-41 22 11 0 0,1 0 0 0 0,0 1 0 0 0,0 0-1 0 0,1 1 1 0 0,-1 0 0 0 0,1 1 0 0 0,-1 1 0 0 0,1 0 0 0 0,0 1 0 0 0,-1 0 0 0 0,1 1-1 0 0,0 0 1 0 0,-1 1 0 0 0,15 4 0 0 0,-15-3-21 0 0,0 1 0 0 0,-1 0 1 0 0,1 1-1 0 0,-1 1 0 0 0,0 0 0 0 0,0 0 0 0 0,0 1 0 0 0,-1 1 0 0 0,16 14 0 0 0,-20-16 5 0 0,0 1 0 0 0,-1 0-1 0 0,1 0 1 0 0,-1 0-1 0 0,-1 1 1 0 0,1-1-1 0 0,-1 1 1 0 0,-1 0 0 0 0,0 0-1 0 0,0 1 1 0 0,0-1-1 0 0,-1 0 1 0 0,0 1 0 0 0,1 16-1 0 0,-3-8 14 0 0,0 0-1 0 0,-1 0 1 0 0,-1-1 0 0 0,0 1-1 0 0,-8 28 1 0 0,6-32-13 0 0,-1 0 0 0 0,0 0 1 0 0,0-1-1 0 0,-1 1 0 0 0,-1-1 1 0 0,0-1-1 0 0,-13 17 0 0 0,15-23 1 0 0,0 0 0 0 0,0 0 0 0 0,-1-1 0 0 0,1 1 0 0 0,-1-1 0 0 0,0-1 0 0 0,0 1 0 0 0,-1-1 0 0 0,1 0 0 0 0,0 0 0 0 0,-1-1 0 0 0,0 0 0 0 0,0 0 0 0 0,1-1 0 0 0,-1 1 0 0 0,0-2 0 0 0,0 1 0 0 0,0-1 0 0 0,-9 0 0 0 0,11-1 0 0 0,0 1 0 0 0,0-1 0 0 0,0 0 0 0 0,0 0 0 0 0,0 0 0 0 0,0-1 0 0 0,1 0 0 0 0,-1 0 0 0 0,0 0 0 0 0,1-1 0 0 0,0 1 0 0 0,0-1 0 0 0,0 0 0 0 0,0 0 0 0 0,0 0 0 0 0,0-1 0 0 0,1 1 0 0 0,-1-1 0 0 0,1 0 0 0 0,0 0 0 0 0,0 0 0 0 0,1-1 0 0 0,-1 1 0 0 0,1 0 0 0 0,0-1 0 0 0,0 0 0 0 0,-1-7 0 0 0,-1-4 0 0 0,2 1 0 0 0,0-1 0 0 0,1 0 0 0 0,1 0 0 0 0,0 0 0 0 0,1 1 0 0 0,0-1 0 0 0,2 0 0 0 0,5-22 0 0 0,-2 19 0 0 0,0 0 0 0 0,1 1 0 0 0,0-1 0 0 0,2 2 0 0 0,0-1 0 0 0,2 1 0 0 0,13-18 0 0 0,-12 19 0 0 0,1 0 0 0 0,1 1 0 0 0,1 1 0 0 0,0 0 0 0 0,1 1 0 0 0,0 1 0 0 0,27-16 0 0 0,-39 25 0 0 0,1 1 0 0 0,0 0 0 0 0,0 1 0 0 0,0-1 0 0 0,0 1 0 0 0,0 0 0 0 0,0 0 0 0 0,1 1 0 0 0,-1-1 0 0 0,0 1 0 0 0,0 0 0 0 0,0 1 0 0 0,1-1 0 0 0,5 2 0 0 0,-3 0 0 0 0,-1 1 0 0 0,1 0 0 0 0,-1 0 0 0 0,0 0 0 0 0,0 1 0 0 0,-1 0 0 0 0,1 0 0 0 0,10 10 0 0 0,-4-1 0 0 0,1 0 0 0 0,-2 1 0 0 0,0 1 0 0 0,-1 0 0 0 0,0 0 0 0 0,-1 1 0 0 0,9 21 0 0 0,-12-20 0 0 0,-1 0 0 0 0,0 0 0 0 0,-1 1 0 0 0,-1 0 0 0 0,0 0 0 0 0,-2 0 0 0 0,0 0 0 0 0,-1 0 0 0 0,-1 0 0 0 0,0 1 0 0 0,-4 19 0 0 0,-1-8 0 0 0,-1 0 0 0 0,-2-1 0 0 0,0 0 0 0 0,-2 0 0 0 0,-27 52 0 0 0,30-68 0 0 0,0 0 0 0 0,-15 19 0 0 0,19-28 0 0 0,0 0 0 0 0,0-1 0 0 0,-1 1 0 0 0,1-1 0 0 0,-1 0 0 0 0,0 0 0 0 0,0 0 0 0 0,0 0 0 0 0,0-1 0 0 0,-1 1 0 0 0,-8 2 0 0 0,12-4 0 0 0,0-1 0 0 0,0 0 0 0 0,0 1 1 0 0,0-1-1 0 0,0 0 0 0 0,0 0 0 0 0,0 0 0 0 0,0 0 0 0 0,0 0 0 0 0,-1 0 0 0 0,1 0 1 0 0,0 0-1 0 0,0-1 0 0 0,0 1 0 0 0,0 0 0 0 0,0 0 0 0 0,0-1 0 0 0,0 1 0 0 0,0-1 1 0 0,0 1-1 0 0,0-1 0 0 0,0 0 0 0 0,-1 0 0 0 0,1-1-1 0 0,0 1 1 0 0,-1-1-1 0 0,1 0 1 0 0,0 0-1 0 0,0 1 0 0 0,1-1 1 0 0,-1 0-1 0 0,0 0 1 0 0,1 0-1 0 0,-1 0 0 0 0,0-4 1 0 0,0-2-14 0 0,1-1 0 0 0,-1 0 0 0 0,2 1 0 0 0,1-17-1 0 0,8-20-1 0 0,1 1-1 0 0,3 0 0 0 0,1 0 0 0 0,2 1 1 0 0,2 1-1 0 0,38-60 0 0 0,-45 83 17 0 0,0 1 0 0 0,21-23 0 0 0,-25 32 0 0 0,0 1 0 0 0,1 1 0 0 0,-1-1 0 0 0,2 1 0 0 0,-1 1 0 0 0,14-8 0 0 0,-20 12-2 0 0,0 1 1 0 0,0 0-1 0 0,-1 0 0 0 0,1 0 0 0 0,0 0 1 0 0,0 0-1 0 0,0 0 0 0 0,0 1 1 0 0,0 0-1 0 0,0-1 0 0 0,0 1 0 0 0,0 0 1 0 0,0 0-1 0 0,0 1 0 0 0,0-1 0 0 0,0 1 1 0 0,5 1-1 0 0,-5-1-3 0 0,0 1 0 0 0,0 0 0 0 0,0-1 0 0 0,0 1 0 0 0,0 1 0 0 0,0-1 1 0 0,-1 0-1 0 0,1 1 0 0 0,-1-1 0 0 0,0 1 0 0 0,1 0 0 0 0,-1 0 0 0 0,1 3 0 0 0,3 5-7 0 0,-1 0-1 0 0,0 1 1 0 0,-1-1-1 0 0,-1 1 1 0 0,1 0-1 0 0,-2 0 1 0 0,2 17-1 0 0,-2-2 1 0 0,-1 0 0 0 0,-2 0 0 0 0,0 0-1 0 0,-10 46 1 0 0,1-28-27 0 0,-30 84-1 0 0,34-113 21 0 0,-1 0 0 0 0,-1-1-1 0 0,-14 23 1 0 0,17-31 4 0 0,0-1 1 0 0,0 1-1 0 0,0-1 1 0 0,-1 0-1 0 0,0-1 1 0 0,0 0-1 0 0,0 0 1 0 0,-1 0-1 0 0,-12 7 0 0 0,16-11 13 0 0,1 0 0 0 0,-1 1 0 0 0,1-1-1 0 0,0-1 1 0 0,-1 1 0 0 0,0 0-1 0 0,1-1 1 0 0,-1 1 0 0 0,1-1-1 0 0,-1 0 1 0 0,0 1 0 0 0,1-2 0 0 0,-1 1-1 0 0,0 0 1 0 0,1 0 0 0 0,-1-1-1 0 0,0 1 1 0 0,1-1 0 0 0,-1 0-1 0 0,1 0 1 0 0,-1 0 0 0 0,1 0-1 0 0,0 0 1 0 0,-1-1 0 0 0,1 1 0 0 0,0-1-1 0 0,0 1 1 0 0,0-1 0 0 0,0 0-1 0 0,0 0 1 0 0,0 0 0 0 0,0 0-1 0 0,1 0 1 0 0,-3-4 0 0 0,0-1-4 0 0,0-1 0 0 0,0 0 0 0 0,1 0 0 0 0,0 0-1 0 0,0 0 1 0 0,1-1 0 0 0,0 1 0 0 0,1-1 0 0 0,-1-13 0 0 0,1-2 19 0 0,2-1 0 0 0,1 0 0 0 0,1 0-1 0 0,11-45 1 0 0,0 21 19 0 0,29-65 0 0 0,-29 81-35 0 0,2 1-1 0 0,2 1 1 0 0,25-36 0 0 0,-29 48 31 0 0,1 1 0 0 0,1 0 0 0 0,0 1 0 0 0,1 0 0 0 0,37-25 0 0 0,-48 38-21 0 0,0 0 0 0 0,1 0 0 0 0,-1 1 1 0 0,1 0-1 0 0,0 0 0 0 0,0 0 0 0 0,0 1 1 0 0,0 0-1 0 0,1 1 0 0 0,-1 0 0 0 0,15-1 0 0 0,-15 2-3 0 0,-1 1-1 0 0,0 0 0 0 0,0 0 0 0 0,0 0 0 0 0,1 1 0 0 0,-1 0 0 0 0,0 0 0 0 0,-1 0 0 0 0,1 1 1 0 0,0 0-1 0 0,-1 0 0 0 0,0 0 0 0 0,1 1 0 0 0,6 6 0 0 0,-2-1 2 0 0,-1 1-1 0 0,1 0 0 0 0,-2 0 1 0 0,0 1-1 0 0,0 0 1 0 0,-1 0-1 0 0,0 1 1 0 0,8 21-1 0 0,-8-15 11 0 0,-1 0-1 0 0,-1 0 1 0 0,-1 1 0 0 0,-1-1-1 0 0,2 31 1 0 0,-5-12 6 0 0,-1 1 1 0 0,-2-1-1 0 0,-2 0 0 0 0,-1-1 1 0 0,-20 67-1 0 0,11-56-21 0 0,-2-1 0 0 0,-3-1 0 0 0,-38 67 0 0 0,53-103 0 0 0,-1-1 0 0 0,-11 14 0 0 0,16-20 0 0 0,-1-1 0 0 0,1 1 0 0 0,-1 0 0 0 0,0-1 0 0 0,1 0 0 0 0,-1 1 0 0 0,0-1 0 0 0,0 0 0 0 0,0 0 0 0 0,1 0 0 0 0,-1 0 0 0 0,-1 0 0 0 0,1 0 0 0 0,0 0 0 0 0,0-1 0 0 0,0 1 0 0 0,0-1 0 0 0,-4 1 0 0 0,4-2 0 0 0,1 1 0 0 0,-1-1 0 0 0,1 0 0 0 0,0 1 0 0 0,-1-1 0 0 0,1 0 0 0 0,0 0 0 0 0,0 0 0 0 0,0 0 0 0 0,-1 0 0 0 0,1 0 0 0 0,0 0 0 0 0,0 0 0 0 0,1 0 0 0 0,-1-1 0 0 0,0 1 0 0 0,0 0 0 0 0,1-1 0 0 0,-1 1 0 0 0,0 0 0 0 0,1-1 0 0 0,-1 1 0 0 0,1-1 0 0 0,-1-2 0 0 0,-1-5 0 0 0,1 0 0 0 0,-1-16 0 0 0,2 25 0 0 0,-1-27 0 0 0,2 0 0 0 0,1 0 0 0 0,2 0 0 0 0,0 1 0 0 0,1-1 0 0 0,2 1 0 0 0,10-26 0 0 0,2 4 0 0 0,2 1 0 0 0,46-77 0 0 0,-39 80 0 0 0,2 2 0 0 0,39-45 0 0 0,-47 64 0 0 0,0 0 0 0 0,1 2 0 0 0,1 1 0 0 0,49-32 0 0 0,-68 49 3 0 0,0 0-1 0 0,1 0 0 0 0,-1 1 1 0 0,1 0-1 0 0,-1 0 0 0 0,1 0 1 0 0,0 0-1 0 0,0 1 0 0 0,9-1 1 0 0,-12 2 7 0 0,0 0 1 0 0,0 0-1 0 0,0 1 1 0 0,-1-1 0 0 0,1 1-1 0 0,0-1 1 0 0,0 1-1 0 0,0 0 1 0 0,0 0-1 0 0,0 1 1 0 0,-1-1-1 0 0,1 0 1 0 0,-1 1 0 0 0,1-1-1 0 0,-1 1 1 0 0,1 0-1 0 0,-1 0 1 0 0,0 0-1 0 0,0 0 1 0 0,3 5-1 0 0,2 2-22 0 0,-1 2 0 0 0,0-1 0 0 0,0 1 0 0 0,-1 0 0 0 0,-1 0 0 0 0,0 1 0 0 0,0-1 0 0 0,-1 1 0 0 0,-1 0 0 0 0,0-1 0 0 0,0 1 0 0 0,-2 0 0 0 0,1 15-1 0 0,-3 0 29 0 0,0-1 0 0 0,-1 0 0 0 0,-2 0-1 0 0,0-1 1 0 0,-10 27 0 0 0,7-27-34 0 0,-1-1 1 0 0,-1 0-1 0 0,-1 0 0 0 0,-2-1 1 0 0,0 0-1 0 0,-1-1 0 0 0,-1-1 1 0 0,-18 21-1 0 0,29-39 13 0 0,1 0 0 0 0,-1 0-1 0 0,1 0 1 0 0,-1 0 0 0 0,0 0 0 0 0,0-1 0 0 0,0 1-1 0 0,-8 2 1 0 0,11-5 4 0 0,0 1 0 0 0,-1-1 0 0 0,1 0 1 0 0,0 1-1 0 0,-1-1 0 0 0,1 0 0 0 0,-1 0 0 0 0,1 0 0 0 0,0 0 0 0 0,-1 0 0 0 0,1 0 1 0 0,-1 0-1 0 0,1-1 0 0 0,0 1 0 0 0,-1 0 0 0 0,1-1 0 0 0,0 1 0 0 0,0-1 0 0 0,-1 0 1 0 0,1 1-1 0 0,0-1 0 0 0,0 0 0 0 0,0 0 0 0 0,-1 1 0 0 0,1-1 0 0 0,0 0 0 0 0,0 0 1 0 0,1 0-1 0 0,-1 0 0 0 0,0-1 0 0 0,0 1 0 0 0,-1-2 0 0 0,-1-5 2 0 0,-1 0-1 0 0,1 0 1 0 0,0-1-1 0 0,1 1 1 0 0,0-1 0 0 0,0 1-1 0 0,1-1 1 0 0,0 0-1 0 0,1 0 1 0 0,0 0-1 0 0,0 1 1 0 0,1-1 0 0 0,2-10-1 0 0,2-9 3 0 0,1 0-1 0 0,18-45 1 0 0,-9 34 4 0 0,1 2 0 0 0,2 0 0 0 0,2 1 1 0 0,1 2-1 0 0,2-1 0 0 0,1 2 0 0 0,2 2 0 0 0,54-54 0 0 0,-72 77-7 0 0,1 1 0 0 0,0 0 0 0 0,0 1 0 0 0,0 0 0 0 0,1 0 0 0 0,0 1 0 0 0,20-7 0 0 0,-26 10 0 0 0,0 1 0 0 0,0 0 0 0 0,0 1 0 0 0,0-1 0 0 0,-1 1 0 0 0,1-1 0 0 0,0 1 0 0 0,0 0 0 0 0,0 1 0 0 0,0-1 0 0 0,0 1 0 0 0,0-1 0 0 0,0 1 0 0 0,0 1 0 0 0,0-1 0 0 0,-1 0 0 0 0,1 1 0 0 0,0 0 0 0 0,-1 0 0 0 0,0 0 0 0 0,1 0 0 0 0,-1 0 0 0 0,0 1 0 0 0,0-1 0 0 0,4 5 0 0 0,0 2 3 0 0,0 1 1 0 0,0 0-1 0 0,-1 0 0 0 0,0 0 0 0 0,-1 1 0 0 0,0 0 1 0 0,0 0-1 0 0,-1 0 0 0 0,4 22 0 0 0,-4-13 4 0 0,-1 0-1 0 0,-1 1 0 0 0,-1-1 1 0 0,-3 39-1 0 0,0-34 8 0 0,-2 0-1 0 0,0-1 1 0 0,-2 1 0 0 0,0-1-1 0 0,-2 0 1 0 0,-1-1-1 0 0,-1 0 1 0 0,-1 0 0 0 0,-27 42-1 0 0,34-59-16 0 0,-1 0-1 0 0,-1 0 0 0 0,1 0 1 0 0,-1-1-1 0 0,0 0 1 0 0,0 0-1 0 0,-1 0 1 0 0,1-1-1 0 0,-1 0 0 0 0,-7 4 1 0 0,11-7 1 0 0,1 0 0 0 0,-1 0 0 0 0,1 0 0 0 0,-1-1 1 0 0,0 1-1 0 0,1 0 0 0 0,-1-1 0 0 0,0 0 0 0 0,0 0 0 0 0,1 0 0 0 0,-1 0 1 0 0,0 0-1 0 0,0 0 0 0 0,1-1 0 0 0,-1 1 0 0 0,0-1 0 0 0,1 0 0 0 0,-1 1 1 0 0,1-1-1 0 0,-1-1 0 0 0,1 1 0 0 0,-1 0 0 0 0,1-1 0 0 0,0 1 0 0 0,-1-1 1 0 0,1 1-1 0 0,0-1 0 0 0,0 0 0 0 0,0 0 0 0 0,1 0 0 0 0,-4-5 0 0 0,2 3-2 0 0,0-1-1 0 0,1 0 0 0 0,-1 0 0 0 0,1 0 0 0 0,0 0 0 0 0,0 0 1 0 0,1 0-1 0 0,0-1 0 0 0,0 1 0 0 0,-1-6 0 0 0,2 2 20 0 0,0 0-1 0 0,0-1 1 0 0,1 1-1 0 0,0 0 1 0 0,3-12-1 0 0,2-2 12 0 0,2 2 1 0 0,0-1-1 0 0,21-37 0 0 0,-2 13-51 0 0,3 2-1 0 0,1 1 0 0 0,2 1 1 0 0,57-54-1 0 0,-68 74 26 0 0,29-22 0 0 0,-43 38 0 0 0,0 1 0 0 0,0 0 0 0 0,0 0 0 0 0,1 0 0 0 0,0 1 0 0 0,0 0 0 0 0,18-4 0 0 0,-24 7 0 0 0,-1 1 0 0 0,1-1 0 0 0,0 1 1 0 0,-1 0-1 0 0,1 0 0 0 0,0 0 0 0 0,0 0 0 0 0,-1 1 0 0 0,1-1 0 0 0,0 1 0 0 0,-1-1 0 0 0,1 1 1 0 0,0 0-1 0 0,-1 0 0 0 0,1 0 0 0 0,3 3 0 0 0,-3-2 6 0 0,1 1-1 0 0,-1 0 1 0 0,0 0 0 0 0,-1 0 0 0 0,1 0-1 0 0,0 0 1 0 0,-1 0 0 0 0,0 1-1 0 0,0-1 1 0 0,2 5 0 0 0,1 5 4 0 0,0 0 1 0 0,-1 0-1 0 0,-1 0 1 0 0,0 0 0 0 0,2 24-1 0 0,-4-16-4 0 0,-1 1 0 0 0,-1-1-1 0 0,-1 0 1 0 0,0 1 0 0 0,-2-1-1 0 0,-1-1 1 0 0,0 1 0 0 0,-12 26-1 0 0,2-9 37 0 0,-2-1-1 0 0,-2-1 0 0 0,-33 47 0 0 0,35-58-124 0 0,-22 23 0 0 0,32-40 80 0 0,0 0 1 0 0,-1-1-1 0 0,0 0 1 0 0,-1 0-1 0 0,0-1 1 0 0,-13 8-1 0 0,21-13 3 0 0,0-1-1 0 0,0 1 1 0 0,0 0-1 0 0,-1-1 1 0 0,1 1 0 0 0,0-1-1 0 0,0 0 1 0 0,0 1-1 0 0,-1-1 1 0 0,1 0 0 0 0,0 0-1 0 0,0 0 1 0 0,-1 0-1 0 0,1 0 1 0 0,0 0 0 0 0,0 0-1 0 0,-1 0 1 0 0,1 0-1 0 0,0-1 1 0 0,0 1-1 0 0,-1 0 1 0 0,1-1 0 0 0,0 1-1 0 0,0-1 1 0 0,0 0-1 0 0,0 1 1 0 0,0-1 0 0 0,0 0-1 0 0,-2-1 1 0 0,2 1-3 0 0,0-1 0 0 0,0 0 0 0 0,0 0 0 0 0,0 0 0 0 0,0 1 0 0 0,0-1-1 0 0,0 0 1 0 0,1 0 0 0 0,-1 0 0 0 0,1-1 0 0 0,-1 1 0 0 0,1 0 0 0 0,0 0 0 0 0,0 0 0 0 0,0 0 0 0 0,1-4 0 0 0,1-6-3 0 0,0 0 0 0 0,1 0 1 0 0,1 0-1 0 0,0 1 0 0 0,0 0 0 0 0,1 0 0 0 0,1 0 0 0 0,11-18 0 0 0,3 1 33 0 0,43-46-1 0 0,-44 54-30 0 0,0 2 0 0 0,1 0 0 0 0,26-18-1 0 0,-36 29 1 0 0,0 1-1 0 0,0 0 0 0 0,1 1 1 0 0,-1 0-1 0 0,1 1 0 0 0,1 0 0 0 0,-1 0 1 0 0,0 1-1 0 0,20-2 0 0 0,-29 5 6 0 0,-1-1 0 0 0,1 1 1 0 0,0 0-1 0 0,0 0 0 0 0,-1 0 0 0 0,1 0 0 0 0,0 0 0 0 0,0 0 0 0 0,0 1 0 0 0,-1-1 0 0 0,1 1 1 0 0,0-1-1 0 0,0 1 0 0 0,-1-1 0 0 0,1 1 0 0 0,-1 0 0 0 0,1 0 0 0 0,0 0 0 0 0,-1 0 1 0 0,0 0-1 0 0,1 0 0 0 0,-1 0 0 0 0,0 1 0 0 0,1-1 0 0 0,-1 0 0 0 0,0 1 0 0 0,0-1 1 0 0,0 1-1 0 0,0-1 0 0 0,0 1 0 0 0,-1-1 0 0 0,1 1 0 0 0,0 0 0 0 0,-1 0 0 0 0,1-1 1 0 0,-1 1-1 0 0,0 0 0 0 0,1 0 0 0 0,-1-1 0 0 0,0 1 0 0 0,0 3 0 0 0,-1 5 2 0 0,0 0-1 0 0,0 0 1 0 0,-1-1-1 0 0,0 1 0 0 0,0-1 1 0 0,-6 13-1 0 0,-1 1-2 0 0,-1-1 0 0 0,-2 0 0 0 0,0-1 0 0 0,-1-1 0 0 0,0 0 0 0 0,-2 0 0 0 0,-1-2 0 0 0,0 0 0 0 0,-1 0 0 0 0,-1-2 0 0 0,-1 0 0 0 0,0-1 0 0 0,-37 21 0 0 0,53-34 0 0 0,-1 0 0 0 0,0-1 0 0 0,0 0 0 0 0,0 1 0 0 0,0-1 0 0 0,0-1 0 0 0,0 1 0 0 0,-7 0 0 0 0,11-1 0 0 0,-1 0 0 0 0,0 0 0 0 0,0 0 0 0 0,0 0 0 0 0,0 0 0 0 0,1 0 0 0 0,-1-1 0 0 0,0 1 0 0 0,0 0 0 0 0,0 0 0 0 0,0-1 0 0 0,1 1 0 0 0,-1 0 0 0 0,0-1 0 0 0,1 1 0 0 0,-1-1 0 0 0,0 1 0 0 0,0-1 0 0 0,1 1 0 0 0,-1-1 0 0 0,1 0 0 0 0,-1 1 0 0 0,1-1 0 0 0,-1 0 0 0 0,1 1 0 0 0,-1-1 0 0 0,1 0 0 0 0,-1 0 0 0 0,1 1 0 0 0,0-1 0 0 0,0 0 0 0 0,-1 0 0 0 0,1 0 0 0 0,0 0 0 0 0,0 1 0 0 0,0-1 0 0 0,0 0 0 0 0,0 0 0 0 0,0 0 0 0 0,0 0 0 0 0,0 1 0 0 0,0-1 0 0 0,0 0 0 0 0,1 0 0 0 0,-1 0 0 0 0,1-1 0 0 0,2-10 89 0 0,0 1-1 0 0,2 0 1 0 0,-1-1-1 0 0,12-19 1 0 0,7-5-1225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44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54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495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85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386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2.svg"/><Relationship Id="rId3" Type="http://schemas.openxmlformats.org/officeDocument/2006/relationships/image" Target="../media/image10.svg"/><Relationship Id="rId7" Type="http://schemas.openxmlformats.org/officeDocument/2006/relationships/image" Target="../media/image4.svg"/><Relationship Id="rId12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../media/image2.svg"/><Relationship Id="rId15" Type="http://schemas.openxmlformats.org/officeDocument/2006/relationships/image" Target="../media/image14.sv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svg"/><Relationship Id="rId14" Type="http://schemas.openxmlformats.org/officeDocument/2006/relationships/image" Target="../media/image1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08DEFB3F-949E-05A4-D2E2-BDEC19A1E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85417" y="359927"/>
            <a:ext cx="7221166" cy="2887389"/>
          </a:xfrm>
        </p:spPr>
        <p:txBody>
          <a:bodyPr anchor="b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85417" y="3368570"/>
            <a:ext cx="7221166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BFF838-44C0-5434-BF69-2B058BC48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5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97DD3BA4-93A7-01B1-262E-C51CA6ACA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7815679" y="-83148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55552" y="1717040"/>
            <a:ext cx="7680896" cy="3104855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84142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10/24/2025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AD6DC5E-041D-BC46-C97A-61F070F58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E2D9652-3BE5-D545-D5CF-831649D29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0993118-9FA8-8C7E-9DC8-24D57E3FD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CC5AE48-291E-005A-A492-CE0FF1DD1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09186" y="0"/>
            <a:ext cx="3668917" cy="6941127"/>
            <a:chOff x="9009186" y="0"/>
            <a:chExt cx="3668917" cy="694112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035531F-5384-C0A2-104E-55D4C00779C4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A8AD2DB-4128-5ECA-2FB8-4020AE394BB2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396CF12-83CC-ABBC-A014-1B5592F6F505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191BC38-DFC2-6BC6-E88E-3DECF4A02153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E6A6F50-9B7A-E587-24AB-02AD9C6DE1E4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14FFBEFC-4933-FBFE-2CF4-A2BD5CB8B4B8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9" name="Graphic 8" descr="Clipboard">
              <a:extLst>
                <a:ext uri="{FF2B5EF4-FFF2-40B4-BE49-F238E27FC236}">
                  <a16:creationId xmlns:a16="http://schemas.microsoft.com/office/drawing/2014/main" id="{5972380A-ABA8-B22B-B9B6-28350A684D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009186" y="3272210"/>
              <a:ext cx="3668917" cy="3668917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9" y="89087"/>
            <a:ext cx="8141556" cy="1591655"/>
          </a:xfr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69" y="1825625"/>
            <a:ext cx="8141556" cy="4351338"/>
          </a:xfrm>
        </p:spPr>
        <p:txBody>
          <a:bodyPr>
            <a:normAutofit/>
          </a:bodyPr>
          <a:lstStyle>
            <a:lvl1pPr>
              <a:spcBef>
                <a:spcPts val="1000"/>
              </a:spcBef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1000"/>
              </a:spcBef>
              <a:defRPr sz="20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1000"/>
              </a:spcBef>
              <a:defRPr sz="18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0654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ix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CB221D3-6315-64BB-0994-9A310350F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1768455"/>
            <a:ext cx="2268675" cy="2015836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E21FEC0-BE16-4B46-6696-739A3956C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4307031"/>
            <a:ext cx="2268675" cy="20158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9F97669-2546-AA5C-3BA3-6ECB25C5F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1768455"/>
            <a:ext cx="2268675" cy="201583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0EFA880-FC7C-5A7B-D5ED-2E2C5BFF7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4307031"/>
            <a:ext cx="2268675" cy="201583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F00A563-A25F-1EBD-4EEE-4C710E8EF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1768455"/>
            <a:ext cx="2268675" cy="201583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80689EF-32EC-1547-75CA-66B9710092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4307031"/>
            <a:ext cx="2268675" cy="201583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569" y="70382"/>
            <a:ext cx="8179441" cy="881277"/>
          </a:xfrm>
        </p:spPr>
        <p:txBody>
          <a:bodyPr anchor="ctr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6671" y="1009650"/>
            <a:ext cx="8178363" cy="642938"/>
          </a:xfrm>
        </p:spPr>
        <p:txBody>
          <a:bodyPr tIns="0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id="{80A2B642-BF0F-0152-908D-0464DA28435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198419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9DD84C2B-121B-74A9-6362-C8FCD9883B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697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Picture Placeholder 52">
            <a:extLst>
              <a:ext uri="{FF2B5EF4-FFF2-40B4-BE49-F238E27FC236}">
                <a16:creationId xmlns:a16="http://schemas.microsoft.com/office/drawing/2014/main" id="{3A65400F-DB0C-BEC6-A442-2D18C0552B6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198419" y="485928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9" name="Text Placeholder 43">
            <a:extLst>
              <a:ext uri="{FF2B5EF4-FFF2-40B4-BE49-F238E27FC236}">
                <a16:creationId xmlns:a16="http://schemas.microsoft.com/office/drawing/2014/main" id="{C694B856-BF94-9E12-F3B8-EBCE53FC1F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6697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4" name="Picture Placeholder 52">
            <a:extLst>
              <a:ext uri="{FF2B5EF4-FFF2-40B4-BE49-F238E27FC236}">
                <a16:creationId xmlns:a16="http://schemas.microsoft.com/office/drawing/2014/main" id="{B05003ED-97CA-ACC0-EAFF-B6BE36F4499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49436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85552608-9B21-48D9-05EC-9559CD847E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47714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Picture Placeholder 52">
            <a:extLst>
              <a:ext uri="{FF2B5EF4-FFF2-40B4-BE49-F238E27FC236}">
                <a16:creationId xmlns:a16="http://schemas.microsoft.com/office/drawing/2014/main" id="{8D142141-5EFE-AE92-887C-AF7122E3AAF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149436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0989C3E-1EBE-7D4C-FCBD-42592FD9F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55676" y="0"/>
            <a:ext cx="3136324" cy="7050231"/>
            <a:chOff x="9055676" y="0"/>
            <a:chExt cx="3136324" cy="7050231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F3D21E8-C54B-81FE-7C29-5B1A46C3A5AF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47D92700-70DD-00E1-001C-691299ECB2CE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41EFE4B-9FB1-5DE1-771B-86CD9CE26090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C9615517-CB50-B0CD-956D-BB99470CD51D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74C90E9-6EDE-D764-1FAA-1774082FF60B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F850449-5A16-152B-1D51-38BA1FAFCC66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29" name="Graphic 28" descr="Shirt">
              <a:extLst>
                <a:ext uri="{FF2B5EF4-FFF2-40B4-BE49-F238E27FC236}">
                  <a16:creationId xmlns:a16="http://schemas.microsoft.com/office/drawing/2014/main" id="{BC5B449E-18C8-C275-1DFE-E844A32CDD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0887424">
              <a:off x="9541289" y="4083626"/>
              <a:ext cx="1951759" cy="1951759"/>
            </a:xfrm>
            <a:prstGeom prst="rect">
              <a:avLst/>
            </a:prstGeom>
          </p:spPr>
        </p:pic>
        <p:pic>
          <p:nvPicPr>
            <p:cNvPr id="30" name="Graphic 29" descr="Glasses">
              <a:extLst>
                <a:ext uri="{FF2B5EF4-FFF2-40B4-BE49-F238E27FC236}">
                  <a16:creationId xmlns:a16="http://schemas.microsoft.com/office/drawing/2014/main" id="{51B54DB6-8A66-FB28-BE2A-B71834A79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795024">
              <a:off x="11018693" y="3451676"/>
              <a:ext cx="1034563" cy="1034563"/>
            </a:xfrm>
            <a:prstGeom prst="rect">
              <a:avLst/>
            </a:prstGeom>
          </p:spPr>
        </p:pic>
        <p:pic>
          <p:nvPicPr>
            <p:cNvPr id="31" name="Graphic 30" descr="Boot">
              <a:extLst>
                <a:ext uri="{FF2B5EF4-FFF2-40B4-BE49-F238E27FC236}">
                  <a16:creationId xmlns:a16="http://schemas.microsoft.com/office/drawing/2014/main" id="{7B73F953-B9B8-795D-40E4-2AEB8A19B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697835" y="5595504"/>
              <a:ext cx="1454727" cy="1454727"/>
            </a:xfrm>
            <a:prstGeom prst="rect">
              <a:avLst/>
            </a:prstGeom>
          </p:spPr>
        </p:pic>
      </p:grpSp>
      <p:sp>
        <p:nvSpPr>
          <p:cNvPr id="50" name="Text Placeholder 43">
            <a:extLst>
              <a:ext uri="{FF2B5EF4-FFF2-40B4-BE49-F238E27FC236}">
                <a16:creationId xmlns:a16="http://schemas.microsoft.com/office/drawing/2014/main" id="{89CADEAF-D65D-8FD4-E1A9-B043A2E2E9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47714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Picture Placeholder 52">
            <a:extLst>
              <a:ext uri="{FF2B5EF4-FFF2-40B4-BE49-F238E27FC236}">
                <a16:creationId xmlns:a16="http://schemas.microsoft.com/office/drawing/2014/main" id="{0E1FE068-5CF8-7613-0B65-6B6E32D045F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96250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8" name="Text Placeholder 43">
            <a:extLst>
              <a:ext uri="{FF2B5EF4-FFF2-40B4-BE49-F238E27FC236}">
                <a16:creationId xmlns:a16="http://schemas.microsoft.com/office/drawing/2014/main" id="{DC3427CE-8A56-70FC-A3A0-4BD14DB8F5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94528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Picture Placeholder 52">
            <a:extLst>
              <a:ext uri="{FF2B5EF4-FFF2-40B4-BE49-F238E27FC236}">
                <a16:creationId xmlns:a16="http://schemas.microsoft.com/office/drawing/2014/main" id="{12A64211-5E0E-089E-6F73-1A27AC2862C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096250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1" name="Text Placeholder 43">
            <a:extLst>
              <a:ext uri="{FF2B5EF4-FFF2-40B4-BE49-F238E27FC236}">
                <a16:creationId xmlns:a16="http://schemas.microsoft.com/office/drawing/2014/main" id="{8ABDFD1A-A7F6-884E-E136-539ECF00ECE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4528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9884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FD58403-87BD-C72A-405B-69365E022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5114" r="15244"/>
          <a:stretch/>
        </p:blipFill>
        <p:spPr>
          <a:xfrm>
            <a:off x="9486900" y="2973678"/>
            <a:ext cx="2705100" cy="3884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8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9486899" y="2591331"/>
            <a:ext cx="2705101" cy="426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1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37665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438768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37665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0" y="2591331"/>
            <a:ext cx="2705101" cy="4266669"/>
          </a:xfrm>
          <a:prstGeom prst="rect">
            <a:avLst/>
          </a:prstGeom>
        </p:spPr>
      </p:pic>
      <p:sp>
        <p:nvSpPr>
          <p:cNvPr id="4" name="Text Placeholder 43">
            <a:extLst>
              <a:ext uri="{FF2B5EF4-FFF2-40B4-BE49-F238E27FC236}">
                <a16:creationId xmlns:a16="http://schemas.microsoft.com/office/drawing/2014/main" id="{A161B53F-A441-96B8-2517-F699FD4957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84093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0376168A-A686-C74E-2BEA-2454CA40BE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2940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27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5297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50534" y="4155643"/>
            <a:ext cx="2798617" cy="279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265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07838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6" y="1388539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07566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1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8184" y="4160982"/>
            <a:ext cx="2798617" cy="2798617"/>
          </a:xfrm>
          <a:prstGeom prst="rect">
            <a:avLst/>
          </a:prstGeom>
        </p:spPr>
      </p:pic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AF187D7-672C-D333-D844-B39166C78D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55087" y="1388538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739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78DBAE8-C7DA-C1F5-0391-B8524E20A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6315" r="14689" b="1201"/>
          <a:stretch/>
        </p:blipFill>
        <p:spPr>
          <a:xfrm flipH="1">
            <a:off x="9507682" y="3014205"/>
            <a:ext cx="2684315" cy="384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02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6" r:id="rId6"/>
    <p:sldLayoutId id="2147483663" r:id="rId7"/>
    <p:sldLayoutId id="2147483667" r:id="rId8"/>
    <p:sldLayoutId id="2147483664" r:id="rId9"/>
    <p:sldLayoutId id="2147483665" r:id="rId10"/>
    <p:sldLayoutId id="2147483654" r:id="rId11"/>
    <p:sldLayoutId id="214748365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customXml" Target="../ink/ink1.xml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24.png"/><Relationship Id="rId9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7C7687B-630E-73B0-D12D-839A252BD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5417" y="359927"/>
            <a:ext cx="7221166" cy="2887389"/>
          </a:xfrm>
        </p:spPr>
        <p:txBody>
          <a:bodyPr/>
          <a:lstStyle/>
          <a:p>
            <a:r>
              <a:rPr lang="en-US" dirty="0"/>
              <a:t>Girls for STEM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2D1C1E9-19F7-AE99-162C-C268D9BAC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5417" y="3368570"/>
            <a:ext cx="7221166" cy="1655762"/>
          </a:xfrm>
        </p:spPr>
        <p:txBody>
          <a:bodyPr/>
          <a:lstStyle/>
          <a:p>
            <a:r>
              <a:rPr lang="en-US" dirty="0"/>
              <a:t>Week 4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5778086-8B6A-8961-AFB6-B4D2C0845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85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0405-5EA2-142C-35F2-BAB808F94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302494"/>
            <a:ext cx="8179441" cy="1073579"/>
          </a:xfrm>
        </p:spPr>
        <p:txBody>
          <a:bodyPr>
            <a:normAutofit/>
          </a:bodyPr>
          <a:lstStyle/>
          <a:p>
            <a:r>
              <a:rPr lang="en-US" sz="5400" dirty="0"/>
              <a:t>Schedule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1B58AC-9D74-1F3E-D3CC-C44D744964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8" y="1733368"/>
            <a:ext cx="8529368" cy="4270581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3:30-3:45     Activity Explanation</a:t>
            </a:r>
          </a:p>
          <a:p>
            <a:r>
              <a:rPr lang="en-US" sz="3600" dirty="0"/>
              <a:t>3:45-4:00     Worktime</a:t>
            </a:r>
          </a:p>
          <a:p>
            <a:r>
              <a:rPr lang="en-US" sz="3600" dirty="0"/>
              <a:t>4:00-4:15     Experiment Time </a:t>
            </a:r>
          </a:p>
          <a:p>
            <a:r>
              <a:rPr lang="en-US" sz="3600" dirty="0"/>
              <a:t>4:15-4:20     Reflection</a:t>
            </a:r>
          </a:p>
          <a:p>
            <a:r>
              <a:rPr lang="en-US" sz="3600" dirty="0"/>
              <a:t>4:20-4:25	  Clean-Up</a:t>
            </a:r>
          </a:p>
          <a:p>
            <a:r>
              <a:rPr lang="en-US" sz="3600" dirty="0"/>
              <a:t>4:30             Pickup</a:t>
            </a:r>
          </a:p>
        </p:txBody>
      </p:sp>
    </p:spTree>
    <p:extLst>
      <p:ext uri="{BB962C8B-B14F-4D97-AF65-F5344CB8AC3E}">
        <p14:creationId xmlns:p14="http://schemas.microsoft.com/office/powerpoint/2010/main" val="790225692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B17B4-3936-D846-3C51-99B816EEF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9" y="89087"/>
            <a:ext cx="8141556" cy="1591655"/>
          </a:xfrm>
        </p:spPr>
        <p:txBody>
          <a:bodyPr>
            <a:normAutofit/>
          </a:bodyPr>
          <a:lstStyle/>
          <a:p>
            <a:r>
              <a:rPr lang="en-US" sz="6600" dirty="0"/>
              <a:t>Icebreaker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21A03-D008-4BA4-ACC7-3E4A42E07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445" y="2093323"/>
            <a:ext cx="10013649" cy="4351338"/>
          </a:xfrm>
        </p:spPr>
        <p:txBody>
          <a:bodyPr>
            <a:normAutofit/>
          </a:bodyPr>
          <a:lstStyle/>
          <a:p>
            <a:r>
              <a:rPr lang="en-US" sz="2800" b="0" i="0" dirty="0">
                <a:effectLst/>
                <a:latin typeface="Helvetica" pitchFamily="2" charset="0"/>
              </a:rPr>
              <a:t>Will save activity for later…</a:t>
            </a:r>
            <a:endParaRPr lang="en-US" sz="2800" dirty="0">
              <a:latin typeface="Helvetica" pitchFamily="2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47F6D5CE-B986-9F50-BFAE-9CE7F2F8DA92}"/>
                  </a:ext>
                </a:extLst>
              </p14:cNvPr>
              <p14:cNvContentPartPr/>
              <p14:nvPr/>
            </p14:nvContentPartPr>
            <p14:xfrm>
              <a:off x="8366295" y="1838083"/>
              <a:ext cx="362520" cy="25524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47F6D5CE-B986-9F50-BFAE-9CE7F2F8DA9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303655" y="1775443"/>
                <a:ext cx="488160" cy="380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03546843-1BCF-35E0-8FB1-EB3707E40866}"/>
                  </a:ext>
                </a:extLst>
              </p14:cNvPr>
              <p14:cNvContentPartPr/>
              <p14:nvPr/>
            </p14:nvContentPartPr>
            <p14:xfrm>
              <a:off x="913892" y="3454047"/>
              <a:ext cx="1401120" cy="29412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03546843-1BCF-35E0-8FB1-EB3707E4086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50892" y="3391047"/>
                <a:ext cx="1526760" cy="41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60306E1-E8FF-6503-A032-58F3C248C0B1}"/>
                  </a:ext>
                </a:extLst>
              </p14:cNvPr>
              <p14:cNvContentPartPr/>
              <p14:nvPr/>
            </p14:nvContentPartPr>
            <p14:xfrm>
              <a:off x="5543852" y="3419127"/>
              <a:ext cx="1196640" cy="342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60306E1-E8FF-6503-A032-58F3C248C0B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480852" y="3356487"/>
                <a:ext cx="1322280" cy="46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4988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72CD-8A05-CDDC-E6E6-385B251A2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61" y="10215"/>
            <a:ext cx="8179441" cy="107357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Week 4 Experiment: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63B0-8970-2266-73E1-06EF6EBB57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2394" y="1392576"/>
            <a:ext cx="4987661" cy="47338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REVIEW: What is force?</a:t>
            </a:r>
            <a:endParaRPr lang="en-US" u="sng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7F7B1D-F890-C1CD-DB44-D85229F505B8}"/>
              </a:ext>
            </a:extLst>
          </p:cNvPr>
          <p:cNvSpPr txBox="1"/>
          <p:nvPr/>
        </p:nvSpPr>
        <p:spPr>
          <a:xfrm>
            <a:off x="4835361" y="471568"/>
            <a:ext cx="5186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+mj-lt"/>
              </a:rPr>
              <a:t>Paper Rockets!!!!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371F84-B1A7-2093-8DD5-01533905D7F9}"/>
              </a:ext>
            </a:extLst>
          </p:cNvPr>
          <p:cNvSpPr txBox="1">
            <a:spLocks/>
          </p:cNvSpPr>
          <p:nvPr/>
        </p:nvSpPr>
        <p:spPr>
          <a:xfrm>
            <a:off x="302395" y="2303882"/>
            <a:ext cx="4033993" cy="1494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00D5BA-5351-8220-42DD-D721F07284C2}"/>
              </a:ext>
            </a:extLst>
          </p:cNvPr>
          <p:cNvSpPr txBox="1">
            <a:spLocks/>
          </p:cNvSpPr>
          <p:nvPr/>
        </p:nvSpPr>
        <p:spPr>
          <a:xfrm>
            <a:off x="4605289" y="1658347"/>
            <a:ext cx="4033993" cy="1191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C4090D-D2BC-A19F-A320-220E03595ED2}"/>
              </a:ext>
            </a:extLst>
          </p:cNvPr>
          <p:cNvSpPr txBox="1">
            <a:spLocks/>
          </p:cNvSpPr>
          <p:nvPr/>
        </p:nvSpPr>
        <p:spPr>
          <a:xfrm>
            <a:off x="866552" y="1733070"/>
            <a:ext cx="4684463" cy="403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n-US" u="sng" dirty="0"/>
              <a:t>Push</a:t>
            </a:r>
            <a:r>
              <a:rPr lang="en-US" dirty="0"/>
              <a:t> or </a:t>
            </a:r>
            <a:r>
              <a:rPr lang="en-US" u="sng" dirty="0"/>
              <a:t>pull</a:t>
            </a:r>
            <a:r>
              <a:rPr lang="en-US" dirty="0"/>
              <a:t> on an object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u="sng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3D925AF-014E-F08B-1EAA-48C1A04932D1}"/>
              </a:ext>
            </a:extLst>
          </p:cNvPr>
          <p:cNvSpPr txBox="1">
            <a:spLocks/>
          </p:cNvSpPr>
          <p:nvPr/>
        </p:nvSpPr>
        <p:spPr>
          <a:xfrm>
            <a:off x="302395" y="2416978"/>
            <a:ext cx="4033993" cy="1543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D6EAF9B7-3CFD-52B0-9084-D4D66133339F}"/>
              </a:ext>
            </a:extLst>
          </p:cNvPr>
          <p:cNvSpPr txBox="1">
            <a:spLocks/>
          </p:cNvSpPr>
          <p:nvPr/>
        </p:nvSpPr>
        <p:spPr>
          <a:xfrm>
            <a:off x="866553" y="2970736"/>
            <a:ext cx="4684463" cy="403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n-US" dirty="0"/>
              <a:t>The amount of “</a:t>
            </a:r>
            <a:r>
              <a:rPr lang="en-US" u="sng" dirty="0"/>
              <a:t>stuff</a:t>
            </a:r>
            <a:r>
              <a:rPr lang="en-US" dirty="0"/>
              <a:t>” in an object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755C0B3-91C8-4AC7-904F-79368EFF4126}"/>
              </a:ext>
            </a:extLst>
          </p:cNvPr>
          <p:cNvSpPr txBox="1">
            <a:spLocks/>
          </p:cNvSpPr>
          <p:nvPr/>
        </p:nvSpPr>
        <p:spPr>
          <a:xfrm>
            <a:off x="302395" y="2637731"/>
            <a:ext cx="4987661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What is mass?</a:t>
            </a:r>
            <a:endParaRPr lang="en-US" u="sng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EC72F1E-F9D0-21E1-FCC4-7CB6DB89BC32}"/>
              </a:ext>
            </a:extLst>
          </p:cNvPr>
          <p:cNvSpPr txBox="1">
            <a:spLocks/>
          </p:cNvSpPr>
          <p:nvPr/>
        </p:nvSpPr>
        <p:spPr>
          <a:xfrm>
            <a:off x="302394" y="3777090"/>
            <a:ext cx="4987661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What is </a:t>
            </a:r>
            <a:r>
              <a:rPr lang="en-US" u="sng" dirty="0"/>
              <a:t>acceleration</a:t>
            </a:r>
            <a:r>
              <a:rPr lang="en-US" dirty="0"/>
              <a:t>?</a:t>
            </a:r>
            <a:endParaRPr lang="en-US" u="sng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A3A6110-05EA-F738-FDED-9FCAF9F4E179}"/>
              </a:ext>
            </a:extLst>
          </p:cNvPr>
          <p:cNvSpPr txBox="1">
            <a:spLocks/>
          </p:cNvSpPr>
          <p:nvPr/>
        </p:nvSpPr>
        <p:spPr>
          <a:xfrm>
            <a:off x="866553" y="4121146"/>
            <a:ext cx="5595206" cy="403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n-US" dirty="0"/>
              <a:t>How much something is speeding up or slowing down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3A387A7-F332-34B8-85AB-E8EF13C208A9}"/>
              </a:ext>
            </a:extLst>
          </p:cNvPr>
          <p:cNvSpPr txBox="1">
            <a:spLocks/>
          </p:cNvSpPr>
          <p:nvPr/>
        </p:nvSpPr>
        <p:spPr>
          <a:xfrm>
            <a:off x="4336388" y="1505726"/>
            <a:ext cx="4429338" cy="11566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/>
              <a:t>Acceleration = Force/ Mass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DFEFDF0-ED91-31AD-C72C-6BF9F433A993}"/>
              </a:ext>
            </a:extLst>
          </p:cNvPr>
          <p:cNvSpPr txBox="1">
            <a:spLocks/>
          </p:cNvSpPr>
          <p:nvPr/>
        </p:nvSpPr>
        <p:spPr>
          <a:xfrm>
            <a:off x="302394" y="4992042"/>
            <a:ext cx="4987661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What makes the force for the rocket?</a:t>
            </a:r>
            <a:endParaRPr lang="en-US" u="sng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3E405A6-5658-98EC-769F-F024F980D7EB}"/>
              </a:ext>
            </a:extLst>
          </p:cNvPr>
          <p:cNvSpPr txBox="1">
            <a:spLocks/>
          </p:cNvSpPr>
          <p:nvPr/>
        </p:nvSpPr>
        <p:spPr>
          <a:xfrm>
            <a:off x="866553" y="5352274"/>
            <a:ext cx="5595206" cy="403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n-US" dirty="0"/>
              <a:t>You! Your </a:t>
            </a:r>
            <a:r>
              <a:rPr lang="en-US" u="sng" dirty="0"/>
              <a:t>breath</a:t>
            </a:r>
            <a:r>
              <a:rPr lang="en-US" dirty="0"/>
              <a:t>!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</p:txBody>
      </p:sp>
      <p:pic>
        <p:nvPicPr>
          <p:cNvPr id="2050" name="Picture 2" descr="Space Week Part 2: Paper Straw Rocket — All for the Boys">
            <a:extLst>
              <a:ext uri="{FF2B5EF4-FFF2-40B4-BE49-F238E27FC236}">
                <a16:creationId xmlns:a16="http://schemas.microsoft.com/office/drawing/2014/main" id="{58448CB4-DD80-ABE8-C172-9B608A393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662" y="2303882"/>
            <a:ext cx="2433448" cy="333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55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7" grpId="0"/>
      <p:bldP spid="20" grpId="0"/>
      <p:bldP spid="9" grpId="0" build="p"/>
      <p:bldP spid="10" grpId="0" build="p"/>
      <p:bldP spid="11" grpId="0"/>
      <p:bldP spid="12" grpId="0"/>
      <p:bldP spid="14" grpId="0" build="p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5E61D-F98C-C356-E137-810635132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5552" y="1717040"/>
            <a:ext cx="7680896" cy="3104855"/>
          </a:xfrm>
        </p:spPr>
        <p:txBody>
          <a:bodyPr/>
          <a:lstStyle/>
          <a:p>
            <a:r>
              <a:rPr lang="en-US" dirty="0"/>
              <a:t>Let’s get started!!!!!!</a:t>
            </a:r>
          </a:p>
        </p:txBody>
      </p:sp>
    </p:spTree>
    <p:extLst>
      <p:ext uri="{BB962C8B-B14F-4D97-AF65-F5344CB8AC3E}">
        <p14:creationId xmlns:p14="http://schemas.microsoft.com/office/powerpoint/2010/main" val="354232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per Rockets - STEM Activity">
            <a:extLst>
              <a:ext uri="{FF2B5EF4-FFF2-40B4-BE49-F238E27FC236}">
                <a16:creationId xmlns:a16="http://schemas.microsoft.com/office/drawing/2014/main" id="{9B4BDC80-EC07-B4C1-B242-449E210785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5833" l="10000" r="90000">
                        <a14:foregroundMark x1="22344" y1="88194" x2="25391" y2="53472"/>
                        <a14:foregroundMark x1="41683" y1="34055" x2="60469" y2="11667"/>
                        <a14:foregroundMark x1="25391" y1="53472" x2="36416" y2="40333"/>
                        <a14:foregroundMark x1="60469" y1="11667" x2="77422" y2="11667"/>
                        <a14:foregroundMark x1="77422" y1="11667" x2="86484" y2="87917"/>
                        <a14:foregroundMark x1="86484" y1="87917" x2="71719" y2="98472"/>
                        <a14:foregroundMark x1="71719" y1="98472" x2="17734" y2="92083"/>
                        <a14:foregroundMark x1="17734" y1="92083" x2="20859" y2="81667"/>
                        <a14:foregroundMark x1="38047" y1="74861" x2="62891" y2="45833"/>
                        <a14:foregroundMark x1="73828" y1="70694" x2="39766" y2="50833"/>
                        <a14:foregroundMark x1="39766" y1="50833" x2="39531" y2="50833"/>
                        <a14:foregroundMark x1="61172" y1="42361" x2="61172" y2="42361"/>
                        <a14:foregroundMark x1="56016" y1="91944" x2="48750" y2="60833"/>
                        <a14:foregroundMark x1="48750" y1="60833" x2="48984" y2="31389"/>
                        <a14:foregroundMark x1="51328" y1="89722" x2="49844" y2="64583"/>
                        <a14:foregroundMark x1="49844" y1="64583" x2="49609" y2="64861"/>
                        <a14:foregroundMark x1="74688" y1="85556" x2="65938" y2="90139"/>
                        <a14:foregroundMark x1="76406" y1="92778" x2="71719" y2="78333"/>
                        <a14:foregroundMark x1="27969" y1="90833" x2="26641" y2="62639"/>
                        <a14:foregroundMark x1="32891" y1="86250" x2="23906" y2="84028"/>
                        <a14:foregroundMark x1="29453" y1="87083" x2="28359" y2="71806"/>
                        <a14:foregroundMark x1="28594" y1="95417" x2="24688" y2="95833"/>
                        <a14:foregroundMark x1="48125" y1="90139" x2="48281" y2="65833"/>
                        <a14:foregroundMark x1="48281" y1="65833" x2="49141" y2="61111"/>
                        <a14:foregroundMark x1="51563" y1="92361" x2="51328" y2="72222"/>
                        <a14:backgroundMark x1="38438" y1="45417" x2="38906" y2="37083"/>
                        <a14:backgroundMark x1="35859" y1="43611" x2="38047" y2="43889"/>
                        <a14:backgroundMark x1="36719" y1="40139" x2="36719" y2="40139"/>
                        <a14:backgroundMark x1="39922" y1="35972" x2="36094" y2="39722"/>
                        <a14:backgroundMark x1="40625" y1="40833" x2="43203" y2="36389"/>
                        <a14:backgroundMark x1="40156" y1="32500" x2="42734" y2="3027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9829"/>
          <a:stretch>
            <a:fillRect/>
          </a:stretch>
        </p:blipFill>
        <p:spPr bwMode="auto">
          <a:xfrm>
            <a:off x="7304811" y="3388250"/>
            <a:ext cx="4887189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8087FE-A09C-D571-039E-53815FAE7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111760"/>
            <a:ext cx="8179441" cy="1073579"/>
          </a:xfrm>
        </p:spPr>
        <p:txBody>
          <a:bodyPr anchor="b">
            <a:normAutofit/>
          </a:bodyPr>
          <a:lstStyle/>
          <a:p>
            <a:r>
              <a:rPr lang="en-US" dirty="0"/>
              <a:t>What are we doing?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623B2-62B0-C7D2-C4B3-DD9E89EFB5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65366" y="1185339"/>
            <a:ext cx="8179441" cy="569912"/>
          </a:xfrm>
        </p:spPr>
        <p:txBody>
          <a:bodyPr anchor="ctr">
            <a:normAutofit/>
          </a:bodyPr>
          <a:lstStyle/>
          <a:p>
            <a:r>
              <a:rPr lang="en-US" sz="1800" dirty="0"/>
              <a:t>We are making/testing rockets!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AD6C-0B69-433C-2437-9A810F00CA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00526" y="1627961"/>
            <a:ext cx="8244282" cy="51182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800" dirty="0"/>
              <a:t>Grab a big straw and tape the end of one side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700" dirty="0"/>
              <a:t>Now you have a working rocket!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800" dirty="0"/>
              <a:t>Customize your rocket: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700" dirty="0"/>
              <a:t>Cover your rocket with construction paper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700" dirty="0"/>
              <a:t>Add fins (use template or make your own)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700" dirty="0"/>
              <a:t>Change the rocket size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700" dirty="0"/>
              <a:t>Add a nose (will demo)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700" dirty="0"/>
              <a:t>Add weight</a:t>
            </a:r>
            <a:endParaRPr lang="en-US" sz="28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800" dirty="0"/>
              <a:t>Test it out!</a:t>
            </a:r>
          </a:p>
        </p:txBody>
      </p:sp>
    </p:spTree>
    <p:extLst>
      <p:ext uri="{BB962C8B-B14F-4D97-AF65-F5344CB8AC3E}">
        <p14:creationId xmlns:p14="http://schemas.microsoft.com/office/powerpoint/2010/main" val="63469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DA9B5-4904-4952-39D5-9AACD1279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0701"/>
            <a:ext cx="10515600" cy="1325563"/>
          </a:xfrm>
        </p:spPr>
        <p:txBody>
          <a:bodyPr/>
          <a:lstStyle/>
          <a:p>
            <a:r>
              <a:rPr lang="en-US" dirty="0"/>
              <a:t>Challenges!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F2098-E9DC-7887-166F-1C670F136E37}"/>
              </a:ext>
            </a:extLst>
          </p:cNvPr>
          <p:cNvSpPr txBox="1">
            <a:spLocks/>
          </p:cNvSpPr>
          <p:nvPr/>
        </p:nvSpPr>
        <p:spPr>
          <a:xfrm>
            <a:off x="307254" y="1174816"/>
            <a:ext cx="9514926" cy="544248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70000"/>
              </a:lnSpc>
              <a:spcBef>
                <a:spcPts val="600"/>
              </a:spcBef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Try to hit the target with your rocket. How are you changing distance your rocket goes? </a:t>
            </a:r>
          </a:p>
          <a:p>
            <a:pPr marL="514350" indent="-514350">
              <a:lnSpc>
                <a:spcPct val="170000"/>
              </a:lnSpc>
              <a:spcBef>
                <a:spcPts val="600"/>
              </a:spcBef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Try to launch your rocket as far as you can. What makes your rocket go farther? What did the rockets that went the furthest have in common?</a:t>
            </a:r>
          </a:p>
          <a:p>
            <a:pPr marL="514350" indent="-514350">
              <a:lnSpc>
                <a:spcPct val="170000"/>
              </a:lnSpc>
              <a:spcBef>
                <a:spcPts val="600"/>
              </a:spcBef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Try to launch your rocket the highest it can go. What makes your rocket go higher? What did the rockets that went the furthest have in common?</a:t>
            </a:r>
          </a:p>
          <a:p>
            <a:pPr marL="514350" indent="-514350">
              <a:lnSpc>
                <a:spcPct val="170000"/>
              </a:lnSpc>
              <a:spcBef>
                <a:spcPts val="600"/>
              </a:spcBef>
              <a:buAutoNum type="arabicPeriod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7730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93">
      <a:majorFont>
        <a:latin typeface="Rockwel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787325_Lab safety_win32_sl_v3" id="{D64AF424-20BD-49B4-B694-301E69FF220B}" vid="{9707B19F-3C0C-4510-9A4B-339DEF251C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A80BEFE-7C8F-4057-BD8C-435CCDE695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8BDDB5-E934-477E-B1FB-ADAB6297051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4D777B-D8CE-45EA-8FDD-C1BE86991304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</TotalTime>
  <Words>248</Words>
  <Application>Microsoft Office PowerPoint</Application>
  <PresentationFormat>Widescreen</PresentationFormat>
  <Paragraphs>43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Helvetica</vt:lpstr>
      <vt:lpstr>Rockwell</vt:lpstr>
      <vt:lpstr>Tahoma</vt:lpstr>
      <vt:lpstr>Custom</vt:lpstr>
      <vt:lpstr>Girls for STEM</vt:lpstr>
      <vt:lpstr>Schedule</vt:lpstr>
      <vt:lpstr>Icebreaker</vt:lpstr>
      <vt:lpstr>Week 4 Experiment:</vt:lpstr>
      <vt:lpstr>Let’s get started!!!!!!</vt:lpstr>
      <vt:lpstr>What are we doing?</vt:lpstr>
      <vt:lpstr>Challenges!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Alexa Chase '26</dc:creator>
  <cp:lastModifiedBy>Alexa Chase '26</cp:lastModifiedBy>
  <cp:revision>9</cp:revision>
  <dcterms:created xsi:type="dcterms:W3CDTF">2023-12-06T19:37:08Z</dcterms:created>
  <dcterms:modified xsi:type="dcterms:W3CDTF">2025-10-24T14:24:43Z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