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64" r:id="rId5"/>
    <p:sldId id="267" r:id="rId6"/>
    <p:sldId id="270" r:id="rId7"/>
    <p:sldId id="272" r:id="rId8"/>
    <p:sldId id="27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FFD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8C4F7F-A4DA-47BF-A9E8-151B7E59619B}" v="373" dt="2025-10-19T20:44:53.5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10" autoAdjust="0"/>
    <p:restoredTop sz="93184" autoAdjust="0"/>
  </p:normalViewPr>
  <p:slideViewPr>
    <p:cSldViewPr snapToGrid="0">
      <p:cViewPr>
        <p:scale>
          <a:sx n="63" d="100"/>
          <a:sy n="63" d="100"/>
        </p:scale>
        <p:origin x="1422" y="633"/>
      </p:cViewPr>
      <p:guideLst/>
    </p:cSldViewPr>
  </p:slideViewPr>
  <p:outlineViewPr>
    <p:cViewPr>
      <p:scale>
        <a:sx n="33" d="100"/>
        <a:sy n="33" d="100"/>
      </p:scale>
      <p:origin x="0" y="-115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 Chase '26" userId="68c12057-9f6a-48ea-8c82-d344a27a492c" providerId="ADAL" clId="{FD1C7A6E-06A2-4A11-A89E-E4726C1AD92B}"/>
    <pc:docChg chg="undo custSel delSld modSld">
      <pc:chgData name="Alexa Chase '26" userId="68c12057-9f6a-48ea-8c82-d344a27a492c" providerId="ADAL" clId="{FD1C7A6E-06A2-4A11-A89E-E4726C1AD92B}" dt="2025-10-19T20:56:35.416" v="1036" actId="1076"/>
      <pc:docMkLst>
        <pc:docMk/>
      </pc:docMkLst>
      <pc:sldChg chg="del">
        <pc:chgData name="Alexa Chase '26" userId="68c12057-9f6a-48ea-8c82-d344a27a492c" providerId="ADAL" clId="{FD1C7A6E-06A2-4A11-A89E-E4726C1AD92B}" dt="2025-10-19T18:47:54.936" v="69" actId="2696"/>
        <pc:sldMkLst>
          <pc:docMk/>
          <pc:sldMk cId="1749888775" sldId="265"/>
        </pc:sldMkLst>
      </pc:sldChg>
      <pc:sldChg chg="modSp mod">
        <pc:chgData name="Alexa Chase '26" userId="68c12057-9f6a-48ea-8c82-d344a27a492c" providerId="ADAL" clId="{FD1C7A6E-06A2-4A11-A89E-E4726C1AD92B}" dt="2025-10-19T18:47:34.708" v="68" actId="20577"/>
        <pc:sldMkLst>
          <pc:docMk/>
          <pc:sldMk cId="790225692" sldId="267"/>
        </pc:sldMkLst>
        <pc:spChg chg="mod">
          <ac:chgData name="Alexa Chase '26" userId="68c12057-9f6a-48ea-8c82-d344a27a492c" providerId="ADAL" clId="{FD1C7A6E-06A2-4A11-A89E-E4726C1AD92B}" dt="2025-10-19T18:47:34.708" v="68" actId="20577"/>
          <ac:spMkLst>
            <pc:docMk/>
            <pc:sldMk cId="790225692" sldId="267"/>
            <ac:spMk id="6" creationId="{F91B58AC-9D74-1F3E-D3CC-C44D74496420}"/>
          </ac:spMkLst>
        </pc:spChg>
      </pc:sldChg>
      <pc:sldChg chg="addSp delSp modSp mod delAnim modAnim">
        <pc:chgData name="Alexa Chase '26" userId="68c12057-9f6a-48ea-8c82-d344a27a492c" providerId="ADAL" clId="{FD1C7A6E-06A2-4A11-A89E-E4726C1AD92B}" dt="2025-10-19T20:44:53.589" v="547" actId="1076"/>
        <pc:sldMkLst>
          <pc:docMk/>
          <pc:sldMk cId="3216556135" sldId="270"/>
        </pc:sldMkLst>
        <pc:spChg chg="mod">
          <ac:chgData name="Alexa Chase '26" userId="68c12057-9f6a-48ea-8c82-d344a27a492c" providerId="ADAL" clId="{FD1C7A6E-06A2-4A11-A89E-E4726C1AD92B}" dt="2025-10-19T18:48:14.939" v="73" actId="20577"/>
          <ac:spMkLst>
            <pc:docMk/>
            <pc:sldMk cId="3216556135" sldId="270"/>
            <ac:spMk id="2" creationId="{906772CD-8A05-CDDC-E6E6-385B251A2386}"/>
          </ac:spMkLst>
        </pc:spChg>
        <pc:spChg chg="mod">
          <ac:chgData name="Alexa Chase '26" userId="68c12057-9f6a-48ea-8c82-d344a27a492c" providerId="ADAL" clId="{FD1C7A6E-06A2-4A11-A89E-E4726C1AD92B}" dt="2025-10-19T20:44:40.665" v="543" actId="1076"/>
          <ac:spMkLst>
            <pc:docMk/>
            <pc:sldMk cId="3216556135" sldId="270"/>
            <ac:spMk id="3" creationId="{D29163B0-8970-2266-73E1-06EF6EBB573F}"/>
          </ac:spMkLst>
        </pc:spChg>
        <pc:spChg chg="mod">
          <ac:chgData name="Alexa Chase '26" userId="68c12057-9f6a-48ea-8c82-d344a27a492c" providerId="ADAL" clId="{FD1C7A6E-06A2-4A11-A89E-E4726C1AD92B}" dt="2025-10-19T18:48:28.626" v="95" actId="313"/>
          <ac:spMkLst>
            <pc:docMk/>
            <pc:sldMk cId="3216556135" sldId="270"/>
            <ac:spMk id="4" creationId="{8E7F7B1D-F890-C1CD-DB44-D85229F505B8}"/>
          </ac:spMkLst>
        </pc:spChg>
        <pc:spChg chg="mod">
          <ac:chgData name="Alexa Chase '26" userId="68c12057-9f6a-48ea-8c82-d344a27a492c" providerId="ADAL" clId="{FD1C7A6E-06A2-4A11-A89E-E4726C1AD92B}" dt="2025-10-19T20:44:40.665" v="543" actId="1076"/>
          <ac:spMkLst>
            <pc:docMk/>
            <pc:sldMk cId="3216556135" sldId="270"/>
            <ac:spMk id="5" creationId="{B7371F84-B1A7-2093-8DD5-01533905D7F9}"/>
          </ac:spMkLst>
        </pc:spChg>
        <pc:spChg chg="mod">
          <ac:chgData name="Alexa Chase '26" userId="68c12057-9f6a-48ea-8c82-d344a27a492c" providerId="ADAL" clId="{FD1C7A6E-06A2-4A11-A89E-E4726C1AD92B}" dt="2025-10-19T20:44:40.665" v="543" actId="1076"/>
          <ac:spMkLst>
            <pc:docMk/>
            <pc:sldMk cId="3216556135" sldId="270"/>
            <ac:spMk id="6" creationId="{8400D5BA-5351-8220-42DD-D721F07284C2}"/>
          </ac:spMkLst>
        </pc:spChg>
        <pc:spChg chg="mod">
          <ac:chgData name="Alexa Chase '26" userId="68c12057-9f6a-48ea-8c82-d344a27a492c" providerId="ADAL" clId="{FD1C7A6E-06A2-4A11-A89E-E4726C1AD92B}" dt="2025-10-19T20:44:40.665" v="543" actId="1076"/>
          <ac:spMkLst>
            <pc:docMk/>
            <pc:sldMk cId="3216556135" sldId="270"/>
            <ac:spMk id="7" creationId="{C8C4090D-D2BC-A19F-A320-220E03595ED2}"/>
          </ac:spMkLst>
        </pc:spChg>
        <pc:spChg chg="mod">
          <ac:chgData name="Alexa Chase '26" userId="68c12057-9f6a-48ea-8c82-d344a27a492c" providerId="ADAL" clId="{FD1C7A6E-06A2-4A11-A89E-E4726C1AD92B}" dt="2025-10-19T20:43:07.457" v="529" actId="1076"/>
          <ac:spMkLst>
            <pc:docMk/>
            <pc:sldMk cId="3216556135" sldId="270"/>
            <ac:spMk id="8" creationId="{D3D925AF-014E-F08B-1EAA-48C1A04932D1}"/>
          </ac:spMkLst>
        </pc:spChg>
        <pc:spChg chg="del">
          <ac:chgData name="Alexa Chase '26" userId="68c12057-9f6a-48ea-8c82-d344a27a492c" providerId="ADAL" clId="{FD1C7A6E-06A2-4A11-A89E-E4726C1AD92B}" dt="2025-10-19T20:30:35.981" v="228" actId="478"/>
          <ac:spMkLst>
            <pc:docMk/>
            <pc:sldMk cId="3216556135" sldId="270"/>
            <ac:spMk id="9" creationId="{61B27745-F7D2-F41A-7417-DD7D01480F42}"/>
          </ac:spMkLst>
        </pc:spChg>
        <pc:spChg chg="add mod">
          <ac:chgData name="Alexa Chase '26" userId="68c12057-9f6a-48ea-8c82-d344a27a492c" providerId="ADAL" clId="{FD1C7A6E-06A2-4A11-A89E-E4726C1AD92B}" dt="2025-10-19T20:44:40.665" v="543" actId="1076"/>
          <ac:spMkLst>
            <pc:docMk/>
            <pc:sldMk cId="3216556135" sldId="270"/>
            <ac:spMk id="10" creationId="{3A49E567-CDAA-35C8-3ECD-B7F58F503399}"/>
          </ac:spMkLst>
        </pc:spChg>
        <pc:spChg chg="mod">
          <ac:chgData name="Alexa Chase '26" userId="68c12057-9f6a-48ea-8c82-d344a27a492c" providerId="ADAL" clId="{FD1C7A6E-06A2-4A11-A89E-E4726C1AD92B}" dt="2025-10-19T20:44:40.665" v="543" actId="1076"/>
          <ac:spMkLst>
            <pc:docMk/>
            <pc:sldMk cId="3216556135" sldId="270"/>
            <ac:spMk id="11" creationId="{880FC5EB-CD8F-87E3-9FA3-C1B38F54EED1}"/>
          </ac:spMkLst>
        </pc:spChg>
        <pc:spChg chg="mod">
          <ac:chgData name="Alexa Chase '26" userId="68c12057-9f6a-48ea-8c82-d344a27a492c" providerId="ADAL" clId="{FD1C7A6E-06A2-4A11-A89E-E4726C1AD92B}" dt="2025-10-19T20:44:40.665" v="543" actId="1076"/>
          <ac:spMkLst>
            <pc:docMk/>
            <pc:sldMk cId="3216556135" sldId="270"/>
            <ac:spMk id="12" creationId="{3263C14D-C6A0-2217-5C64-A1EE998C0C0F}"/>
          </ac:spMkLst>
        </pc:spChg>
        <pc:spChg chg="del">
          <ac:chgData name="Alexa Chase '26" userId="68c12057-9f6a-48ea-8c82-d344a27a492c" providerId="ADAL" clId="{FD1C7A6E-06A2-4A11-A89E-E4726C1AD92B}" dt="2025-10-19T20:30:38.876" v="229" actId="478"/>
          <ac:spMkLst>
            <pc:docMk/>
            <pc:sldMk cId="3216556135" sldId="270"/>
            <ac:spMk id="13" creationId="{090A59C4-4051-3C43-E483-205A8404921F}"/>
          </ac:spMkLst>
        </pc:spChg>
        <pc:spChg chg="del mod">
          <ac:chgData name="Alexa Chase '26" userId="68c12057-9f6a-48ea-8c82-d344a27a492c" providerId="ADAL" clId="{FD1C7A6E-06A2-4A11-A89E-E4726C1AD92B}" dt="2025-10-19T20:31:59.751" v="309" actId="478"/>
          <ac:spMkLst>
            <pc:docMk/>
            <pc:sldMk cId="3216556135" sldId="270"/>
            <ac:spMk id="14" creationId="{2CF72EA3-0957-B546-3575-9B717AFB55F9}"/>
          </ac:spMkLst>
        </pc:spChg>
        <pc:spChg chg="add mod">
          <ac:chgData name="Alexa Chase '26" userId="68c12057-9f6a-48ea-8c82-d344a27a492c" providerId="ADAL" clId="{FD1C7A6E-06A2-4A11-A89E-E4726C1AD92B}" dt="2025-10-19T20:44:40.665" v="543" actId="1076"/>
          <ac:spMkLst>
            <pc:docMk/>
            <pc:sldMk cId="3216556135" sldId="270"/>
            <ac:spMk id="15" creationId="{DBF6D3EF-5326-8A0C-396A-1B329113DF4A}"/>
          </ac:spMkLst>
        </pc:spChg>
        <pc:spChg chg="del">
          <ac:chgData name="Alexa Chase '26" userId="68c12057-9f6a-48ea-8c82-d344a27a492c" providerId="ADAL" clId="{FD1C7A6E-06A2-4A11-A89E-E4726C1AD92B}" dt="2025-10-19T20:35:17.969" v="416" actId="478"/>
          <ac:spMkLst>
            <pc:docMk/>
            <pc:sldMk cId="3216556135" sldId="270"/>
            <ac:spMk id="16" creationId="{3CF65DD4-CB07-6F2E-C7EE-2397633E768D}"/>
          </ac:spMkLst>
        </pc:spChg>
        <pc:spChg chg="del mod">
          <ac:chgData name="Alexa Chase '26" userId="68c12057-9f6a-48ea-8c82-d344a27a492c" providerId="ADAL" clId="{FD1C7A6E-06A2-4A11-A89E-E4726C1AD92B}" dt="2025-10-19T20:35:16.206" v="415" actId="478"/>
          <ac:spMkLst>
            <pc:docMk/>
            <pc:sldMk cId="3216556135" sldId="270"/>
            <ac:spMk id="17" creationId="{9C30691A-8E91-6D17-73BF-D24204AD63A7}"/>
          </ac:spMkLst>
        </pc:spChg>
        <pc:spChg chg="del">
          <ac:chgData name="Alexa Chase '26" userId="68c12057-9f6a-48ea-8c82-d344a27a492c" providerId="ADAL" clId="{FD1C7A6E-06A2-4A11-A89E-E4726C1AD92B}" dt="2025-10-19T20:35:19.623" v="417" actId="478"/>
          <ac:spMkLst>
            <pc:docMk/>
            <pc:sldMk cId="3216556135" sldId="270"/>
            <ac:spMk id="18" creationId="{59FCE859-50D5-1E72-03F4-576372CE1D99}"/>
          </ac:spMkLst>
        </pc:spChg>
        <pc:spChg chg="mod">
          <ac:chgData name="Alexa Chase '26" userId="68c12057-9f6a-48ea-8c82-d344a27a492c" providerId="ADAL" clId="{FD1C7A6E-06A2-4A11-A89E-E4726C1AD92B}" dt="2025-10-19T20:43:31.515" v="532" actId="1076"/>
          <ac:spMkLst>
            <pc:docMk/>
            <pc:sldMk cId="3216556135" sldId="270"/>
            <ac:spMk id="19" creationId="{CA22F063-2F9F-8477-7427-D64E7BDA4F6F}"/>
          </ac:spMkLst>
        </pc:spChg>
        <pc:spChg chg="add mod">
          <ac:chgData name="Alexa Chase '26" userId="68c12057-9f6a-48ea-8c82-d344a27a492c" providerId="ADAL" clId="{FD1C7A6E-06A2-4A11-A89E-E4726C1AD92B}" dt="2025-10-19T20:44:40.665" v="543" actId="1076"/>
          <ac:spMkLst>
            <pc:docMk/>
            <pc:sldMk cId="3216556135" sldId="270"/>
            <ac:spMk id="20" creationId="{DC528849-F1D8-9F14-302A-E070FEE4CCBB}"/>
          </ac:spMkLst>
        </pc:spChg>
        <pc:spChg chg="add mod">
          <ac:chgData name="Alexa Chase '26" userId="68c12057-9f6a-48ea-8c82-d344a27a492c" providerId="ADAL" clId="{FD1C7A6E-06A2-4A11-A89E-E4726C1AD92B}" dt="2025-10-19T20:43:31.515" v="532" actId="1076"/>
          <ac:spMkLst>
            <pc:docMk/>
            <pc:sldMk cId="3216556135" sldId="270"/>
            <ac:spMk id="21" creationId="{B8A05DB3-92F6-082C-7529-228B3451EC55}"/>
          </ac:spMkLst>
        </pc:spChg>
        <pc:spChg chg="add mod">
          <ac:chgData name="Alexa Chase '26" userId="68c12057-9f6a-48ea-8c82-d344a27a492c" providerId="ADAL" clId="{FD1C7A6E-06A2-4A11-A89E-E4726C1AD92B}" dt="2025-10-19T20:44:44.079" v="544" actId="1076"/>
          <ac:spMkLst>
            <pc:docMk/>
            <pc:sldMk cId="3216556135" sldId="270"/>
            <ac:spMk id="22" creationId="{263B4DE0-6194-9B9E-D823-19AE06531394}"/>
          </ac:spMkLst>
        </pc:spChg>
        <pc:picChg chg="add mod">
          <ac:chgData name="Alexa Chase '26" userId="68c12057-9f6a-48ea-8c82-d344a27a492c" providerId="ADAL" clId="{FD1C7A6E-06A2-4A11-A89E-E4726C1AD92B}" dt="2025-10-19T20:42:53.931" v="526" actId="14100"/>
          <ac:picMkLst>
            <pc:docMk/>
            <pc:sldMk cId="3216556135" sldId="270"/>
            <ac:picMk id="1026" creationId="{AD402FD2-70D2-ED3A-E5E0-9E01A24EA2D6}"/>
          </ac:picMkLst>
        </pc:picChg>
        <pc:picChg chg="add mod">
          <ac:chgData name="Alexa Chase '26" userId="68c12057-9f6a-48ea-8c82-d344a27a492c" providerId="ADAL" clId="{FD1C7A6E-06A2-4A11-A89E-E4726C1AD92B}" dt="2025-10-19T20:41:01.771" v="506" actId="1076"/>
          <ac:picMkLst>
            <pc:docMk/>
            <pc:sldMk cId="3216556135" sldId="270"/>
            <ac:picMk id="1028" creationId="{F5599F8D-F924-5C6B-A7F4-9CECC5CE8A40}"/>
          </ac:picMkLst>
        </pc:picChg>
        <pc:picChg chg="add mod">
          <ac:chgData name="Alexa Chase '26" userId="68c12057-9f6a-48ea-8c82-d344a27a492c" providerId="ADAL" clId="{FD1C7A6E-06A2-4A11-A89E-E4726C1AD92B}" dt="2025-10-19T20:44:46.213" v="545" actId="14100"/>
          <ac:picMkLst>
            <pc:docMk/>
            <pc:sldMk cId="3216556135" sldId="270"/>
            <ac:picMk id="1030" creationId="{1AFFDB88-498C-2191-70AD-024391B94578}"/>
          </ac:picMkLst>
        </pc:picChg>
        <pc:picChg chg="add mod">
          <ac:chgData name="Alexa Chase '26" userId="68c12057-9f6a-48ea-8c82-d344a27a492c" providerId="ADAL" clId="{FD1C7A6E-06A2-4A11-A89E-E4726C1AD92B}" dt="2025-10-19T20:44:53.589" v="547" actId="1076"/>
          <ac:picMkLst>
            <pc:docMk/>
            <pc:sldMk cId="3216556135" sldId="270"/>
            <ac:picMk id="1032" creationId="{A3C09356-997F-6CFF-0AAE-345E4F09DF07}"/>
          </ac:picMkLst>
        </pc:picChg>
        <pc:picChg chg="del">
          <ac:chgData name="Alexa Chase '26" userId="68c12057-9f6a-48ea-8c82-d344a27a492c" providerId="ADAL" clId="{FD1C7A6E-06A2-4A11-A89E-E4726C1AD92B}" dt="2025-10-19T18:49:29.711" v="109" actId="478"/>
          <ac:picMkLst>
            <pc:docMk/>
            <pc:sldMk cId="3216556135" sldId="270"/>
            <ac:picMk id="2052" creationId="{F373BD64-3965-E01D-1E16-A4ABBD4EC26F}"/>
          </ac:picMkLst>
        </pc:picChg>
      </pc:sldChg>
      <pc:sldChg chg="modSp mod">
        <pc:chgData name="Alexa Chase '26" userId="68c12057-9f6a-48ea-8c82-d344a27a492c" providerId="ADAL" clId="{FD1C7A6E-06A2-4A11-A89E-E4726C1AD92B}" dt="2025-10-19T20:56:35.416" v="1036" actId="1076"/>
        <pc:sldMkLst>
          <pc:docMk/>
          <pc:sldMk cId="634695986" sldId="272"/>
        </pc:sldMkLst>
        <pc:spChg chg="mod">
          <ac:chgData name="Alexa Chase '26" userId="68c12057-9f6a-48ea-8c82-d344a27a492c" providerId="ADAL" clId="{FD1C7A6E-06A2-4A11-A89E-E4726C1AD92B}" dt="2025-10-19T20:56:35.416" v="1036" actId="1076"/>
          <ac:spMkLst>
            <pc:docMk/>
            <pc:sldMk cId="634695986" sldId="272"/>
            <ac:spMk id="3" creationId="{F5E623B2-62B0-C7D2-C4B3-DD9E89EFB588}"/>
          </ac:spMkLst>
        </pc:spChg>
        <pc:spChg chg="mod">
          <ac:chgData name="Alexa Chase '26" userId="68c12057-9f6a-48ea-8c82-d344a27a492c" providerId="ADAL" clId="{FD1C7A6E-06A2-4A11-A89E-E4726C1AD92B}" dt="2025-10-19T20:56:22.663" v="1035" actId="1076"/>
          <ac:spMkLst>
            <pc:docMk/>
            <pc:sldMk cId="634695986" sldId="272"/>
            <ac:spMk id="4" creationId="{95FCAD6C-0B69-433C-2437-9A810F00CAC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47FC7C1-D8AA-B091-1F6F-DF34F496CE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44C66C-4BFB-810C-145A-0148EAF322C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2948B2-9F39-4214-ADF8-BB8A8597363A}" type="datetimeFigureOut">
              <a:rPr lang="en-US" smtClean="0"/>
              <a:t>10/19/2025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A74DF4-2BD2-B359-2542-5A3171304A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6933CE-E538-0BA9-37EF-03D2B904A56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620F8-C27B-45D3-8113-3F786F5F3A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0263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10/19/2025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844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354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985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386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2.svg"/><Relationship Id="rId3" Type="http://schemas.openxmlformats.org/officeDocument/2006/relationships/image" Target="../media/image10.svg"/><Relationship Id="rId7" Type="http://schemas.openxmlformats.org/officeDocument/2006/relationships/image" Target="../media/image4.svg"/><Relationship Id="rId12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11" Type="http://schemas.openxmlformats.org/officeDocument/2006/relationships/image" Target="../media/image8.svg"/><Relationship Id="rId5" Type="http://schemas.openxmlformats.org/officeDocument/2006/relationships/image" Target="../media/image2.svg"/><Relationship Id="rId15" Type="http://schemas.openxmlformats.org/officeDocument/2006/relationships/image" Target="../media/image14.sv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svg"/><Relationship Id="rId14" Type="http://schemas.openxmlformats.org/officeDocument/2006/relationships/image" Target="../media/image1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00BC3F5-39B3-1648-62F2-45C0868659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3790715" y="4482751"/>
            <a:ext cx="3194131" cy="3194131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B5A951F4-AC22-7415-9F2B-28314AEB7F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338607" flipH="1">
            <a:off x="-587261" y="1663257"/>
            <a:ext cx="2684499" cy="2684499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24326095-3B51-C5F9-14E2-1D754BD511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1078969">
            <a:off x="1920309" y="4797205"/>
            <a:ext cx="2453456" cy="2453456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1A2DC491-EA74-1A63-78D5-3236C8B0D4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213697">
            <a:off x="-491837" y="3688628"/>
            <a:ext cx="3245427" cy="3245427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08DEFB3F-949E-05A4-D2E2-BDEC19A1E2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20451125">
            <a:off x="8514237" y="-118161"/>
            <a:ext cx="3005286" cy="3005286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5FE53462-3A3E-FD14-1012-5A19F0FD0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35361A00-F2C4-8F3D-504C-2CF21C8E9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85417" y="359927"/>
            <a:ext cx="7221166" cy="2887389"/>
          </a:xfrm>
        </p:spPr>
        <p:txBody>
          <a:bodyPr anchor="b">
            <a:normAutofit/>
          </a:bodyPr>
          <a:lstStyle>
            <a:lvl1pPr algn="ctr"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85417" y="3368570"/>
            <a:ext cx="7221166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9BFF838-44C0-5434-BF69-2B058BC48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579677" y="3278339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251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97DD3BA4-93A7-01B1-262E-C51CA6ACA6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451125">
            <a:off x="7815679" y="-83148"/>
            <a:ext cx="3005286" cy="3005286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A00BC3F5-39B3-1648-62F2-45C0868659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631394">
            <a:off x="3790715" y="4482751"/>
            <a:ext cx="3194131" cy="3194131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B5A951F4-AC22-7415-9F2B-28314AEB7F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338607" flipH="1">
            <a:off x="-587261" y="1663257"/>
            <a:ext cx="2684499" cy="2684499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24326095-3B51-C5F9-14E2-1D754BD511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1078969">
            <a:off x="1920309" y="4797205"/>
            <a:ext cx="2453456" cy="2453456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1A2DC491-EA74-1A63-78D5-3236C8B0D4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213697">
            <a:off x="-491837" y="3688628"/>
            <a:ext cx="3245427" cy="3245427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5FE53462-3A3E-FD14-1012-5A19F0FD0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35361A00-F2C4-8F3D-504C-2CF21C8E9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55552" y="1717040"/>
            <a:ext cx="7680896" cy="3104855"/>
          </a:xfrm>
        </p:spPr>
        <p:txBody>
          <a:bodyPr anchor="ctr">
            <a:normAutofit/>
          </a:bodyPr>
          <a:lstStyle>
            <a:lvl1pPr algn="ctr"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841424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33F5E9-5DAC-4C4A-9DF5-C2B87276BCC8}" type="datetimeFigureOut">
              <a:rPr lang="en-US" smtClean="0"/>
              <a:pPr/>
              <a:t>10/19/2025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9AD6DC5E-041D-BC46-C97A-61F070F58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451125">
            <a:off x="8514237" y="-118161"/>
            <a:ext cx="3005286" cy="3005286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7E2D9652-3BE5-D545-D5CF-831649D293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10993118-9FA8-8C7E-9DC8-24D57E3FDB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10/19/2025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CC5AE48-291E-005A-A492-CE0FF1DD11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009186" y="0"/>
            <a:ext cx="3668917" cy="6941127"/>
            <a:chOff x="9009186" y="0"/>
            <a:chExt cx="3668917" cy="694112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035531F-5384-C0A2-104E-55D4C00779C4}"/>
                </a:ext>
              </a:extLst>
            </p:cNvPr>
            <p:cNvGrpSpPr/>
            <p:nvPr/>
          </p:nvGrpSpPr>
          <p:grpSpPr>
            <a:xfrm>
              <a:off x="9055676" y="0"/>
              <a:ext cx="3136324" cy="6858000"/>
              <a:chOff x="9055676" y="0"/>
              <a:chExt cx="3136324" cy="6858000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A8AD2DB-4128-5ECA-2FB8-4020AE394BB2}"/>
                  </a:ext>
                </a:extLst>
              </p:cNvPr>
              <p:cNvSpPr/>
              <p:nvPr/>
            </p:nvSpPr>
            <p:spPr>
              <a:xfrm>
                <a:off x="9221932" y="0"/>
                <a:ext cx="2970068" cy="685800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396CF12-83CC-ABBC-A014-1B5592F6F505}"/>
                  </a:ext>
                </a:extLst>
              </p:cNvPr>
              <p:cNvSpPr/>
              <p:nvPr/>
            </p:nvSpPr>
            <p:spPr>
              <a:xfrm>
                <a:off x="9055676" y="0"/>
                <a:ext cx="166255" cy="6858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191BC38-DFC2-6BC6-E88E-3DECF4A02153}"/>
                  </a:ext>
                </a:extLst>
              </p:cNvPr>
              <p:cNvSpPr/>
              <p:nvPr/>
            </p:nvSpPr>
            <p:spPr>
              <a:xfrm>
                <a:off x="9221932" y="0"/>
                <a:ext cx="114301" cy="68580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E6A6F50-9B7A-E587-24AB-02AD9C6DE1E4}"/>
                  </a:ext>
                </a:extLst>
              </p:cNvPr>
              <p:cNvSpPr/>
              <p:nvPr/>
            </p:nvSpPr>
            <p:spPr>
              <a:xfrm>
                <a:off x="9336233" y="0"/>
                <a:ext cx="150667" cy="6858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4FFBEFC-4933-FBFE-2CF4-A2BD5CB8B4B8}"/>
                  </a:ext>
                </a:extLst>
              </p:cNvPr>
              <p:cNvSpPr/>
              <p:nvPr/>
            </p:nvSpPr>
            <p:spPr>
              <a:xfrm>
                <a:off x="9336233" y="0"/>
                <a:ext cx="5715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9" name="Graphic 8" descr="Clipboard">
              <a:extLst>
                <a:ext uri="{FF2B5EF4-FFF2-40B4-BE49-F238E27FC236}">
                  <a16:creationId xmlns:a16="http://schemas.microsoft.com/office/drawing/2014/main" id="{5972380A-ABA8-B22B-B9B6-28350A684D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009186" y="3272210"/>
              <a:ext cx="3668917" cy="3668917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569" y="89087"/>
            <a:ext cx="8141556" cy="1591655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69" y="1825625"/>
            <a:ext cx="8141556" cy="4351338"/>
          </a:xfrm>
        </p:spPr>
        <p:txBody>
          <a:bodyPr>
            <a:normAutofit/>
          </a:bodyPr>
          <a:lstStyle>
            <a:lvl1pPr>
              <a:spcBef>
                <a:spcPts val="1000"/>
              </a:spcBef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>
              <a:spcBef>
                <a:spcPts val="1000"/>
              </a:spcBef>
              <a:defRPr sz="2000">
                <a:solidFill>
                  <a:schemeClr val="accent5">
                    <a:lumMod val="50000"/>
                  </a:schemeClr>
                </a:solidFill>
              </a:defRPr>
            </a:lvl2pPr>
            <a:lvl3pPr>
              <a:spcBef>
                <a:spcPts val="1000"/>
              </a:spcBef>
              <a:defRPr sz="1800">
                <a:solidFill>
                  <a:schemeClr val="accent5">
                    <a:lumMod val="50000"/>
                  </a:schemeClr>
                </a:solidFill>
              </a:defRPr>
            </a:lvl3pPr>
            <a:lvl4pPr>
              <a:spcBef>
                <a:spcPts val="1000"/>
              </a:spcBef>
              <a:defRPr sz="1600">
                <a:solidFill>
                  <a:schemeClr val="accent5">
                    <a:lumMod val="50000"/>
                  </a:schemeClr>
                </a:solidFill>
              </a:defRPr>
            </a:lvl4pPr>
            <a:lvl5pPr>
              <a:spcBef>
                <a:spcPts val="1000"/>
              </a:spcBef>
              <a:defRPr sz="1600"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6549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ix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CB221D3-6315-64BB-0994-9A310350F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21282" y="1768455"/>
            <a:ext cx="2268675" cy="2015836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E21FEC0-BE16-4B46-6696-739A3956C0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21282" y="4307031"/>
            <a:ext cx="2268675" cy="201583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9F97669-2546-AA5C-3BA3-6ECB25C5FE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72299" y="1768455"/>
            <a:ext cx="2268675" cy="201583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0EFA880-FC7C-5A7B-D5ED-2E2C5BFF7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72299" y="4307031"/>
            <a:ext cx="2268675" cy="201583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F00A563-A25F-1EBD-4EEE-4C710E8EF5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19113" y="1768455"/>
            <a:ext cx="2268675" cy="201583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180689EF-32EC-1547-75CA-66B9710092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19113" y="4307031"/>
            <a:ext cx="2268675" cy="201583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569" y="70382"/>
            <a:ext cx="8179441" cy="881277"/>
          </a:xfrm>
        </p:spPr>
        <p:txBody>
          <a:bodyPr anchor="ctr"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EAE7AC08-8ACF-8A47-6539-ABE76AAE43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6671" y="1009650"/>
            <a:ext cx="8178363" cy="642938"/>
          </a:xfrm>
        </p:spPr>
        <p:txBody>
          <a:bodyPr tIns="0">
            <a:noAutofit/>
          </a:bodyPr>
          <a:lstStyle>
            <a:lvl1pPr marL="0" indent="0">
              <a:buNone/>
              <a:defRPr sz="18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3" name="Picture Placeholder 52">
            <a:extLst>
              <a:ext uri="{FF2B5EF4-FFF2-40B4-BE49-F238E27FC236}">
                <a16:creationId xmlns:a16="http://schemas.microsoft.com/office/drawing/2014/main" id="{80A2B642-BF0F-0152-908D-0464DA28435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198419" y="2296391"/>
            <a:ext cx="914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5" name="Text Placeholder 43">
            <a:extLst>
              <a:ext uri="{FF2B5EF4-FFF2-40B4-BE49-F238E27FC236}">
                <a16:creationId xmlns:a16="http://schemas.microsoft.com/office/drawing/2014/main" id="{9DD84C2B-121B-74A9-6362-C8FCD9883B6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6697" y="3842281"/>
            <a:ext cx="2117845" cy="560223"/>
          </a:xfrm>
        </p:spPr>
        <p:txBody>
          <a:bodyPr tIns="0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6" name="Picture Placeholder 52">
            <a:extLst>
              <a:ext uri="{FF2B5EF4-FFF2-40B4-BE49-F238E27FC236}">
                <a16:creationId xmlns:a16="http://schemas.microsoft.com/office/drawing/2014/main" id="{3A65400F-DB0C-BEC6-A442-2D18C0552B6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198419" y="4859281"/>
            <a:ext cx="914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9" name="Text Placeholder 43">
            <a:extLst>
              <a:ext uri="{FF2B5EF4-FFF2-40B4-BE49-F238E27FC236}">
                <a16:creationId xmlns:a16="http://schemas.microsoft.com/office/drawing/2014/main" id="{C694B856-BF94-9E12-F3B8-EBCE53FC1F0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6697" y="6395668"/>
            <a:ext cx="2117845" cy="391949"/>
          </a:xfrm>
        </p:spPr>
        <p:txBody>
          <a:bodyPr tIns="0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4" name="Picture Placeholder 52">
            <a:extLst>
              <a:ext uri="{FF2B5EF4-FFF2-40B4-BE49-F238E27FC236}">
                <a16:creationId xmlns:a16="http://schemas.microsoft.com/office/drawing/2014/main" id="{B05003ED-97CA-ACC0-EAFF-B6BE36F4499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149436" y="2296391"/>
            <a:ext cx="914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7" name="Text Placeholder 43">
            <a:extLst>
              <a:ext uri="{FF2B5EF4-FFF2-40B4-BE49-F238E27FC236}">
                <a16:creationId xmlns:a16="http://schemas.microsoft.com/office/drawing/2014/main" id="{85552608-9B21-48D9-05EC-9559CD847E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47714" y="3842281"/>
            <a:ext cx="2117845" cy="560223"/>
          </a:xfrm>
        </p:spPr>
        <p:txBody>
          <a:bodyPr tIns="0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7" name="Picture Placeholder 52">
            <a:extLst>
              <a:ext uri="{FF2B5EF4-FFF2-40B4-BE49-F238E27FC236}">
                <a16:creationId xmlns:a16="http://schemas.microsoft.com/office/drawing/2014/main" id="{8D142141-5EFE-AE92-887C-AF7122E3AAF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149436" y="4839013"/>
            <a:ext cx="914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0989C3E-1EBE-7D4C-FCBD-42592FD9F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055676" y="0"/>
            <a:ext cx="3136324" cy="7050231"/>
            <a:chOff x="9055676" y="0"/>
            <a:chExt cx="3136324" cy="7050231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5F3D21E8-C54B-81FE-7C29-5B1A46C3A5AF}"/>
                </a:ext>
              </a:extLst>
            </p:cNvPr>
            <p:cNvGrpSpPr/>
            <p:nvPr/>
          </p:nvGrpSpPr>
          <p:grpSpPr>
            <a:xfrm>
              <a:off x="9055676" y="0"/>
              <a:ext cx="3136324" cy="6858000"/>
              <a:chOff x="9055676" y="0"/>
              <a:chExt cx="3136324" cy="6858000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47D92700-70DD-00E1-001C-691299ECB2CE}"/>
                  </a:ext>
                </a:extLst>
              </p:cNvPr>
              <p:cNvSpPr/>
              <p:nvPr/>
            </p:nvSpPr>
            <p:spPr>
              <a:xfrm>
                <a:off x="9221932" y="0"/>
                <a:ext cx="2970068" cy="685800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141EFE4B-9FB1-5DE1-771B-86CD9CE26090}"/>
                  </a:ext>
                </a:extLst>
              </p:cNvPr>
              <p:cNvSpPr/>
              <p:nvPr/>
            </p:nvSpPr>
            <p:spPr>
              <a:xfrm>
                <a:off x="9055676" y="0"/>
                <a:ext cx="166255" cy="6858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9615517-CB50-B0CD-956D-BB99470CD51D}"/>
                  </a:ext>
                </a:extLst>
              </p:cNvPr>
              <p:cNvSpPr/>
              <p:nvPr/>
            </p:nvSpPr>
            <p:spPr>
              <a:xfrm>
                <a:off x="9221932" y="0"/>
                <a:ext cx="114301" cy="68580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074C90E9-6EDE-D764-1FAA-1774082FF60B}"/>
                  </a:ext>
                </a:extLst>
              </p:cNvPr>
              <p:cNvSpPr/>
              <p:nvPr/>
            </p:nvSpPr>
            <p:spPr>
              <a:xfrm>
                <a:off x="9336233" y="0"/>
                <a:ext cx="150667" cy="6858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3F850449-5A16-152B-1D51-38BA1FAFCC66}"/>
                  </a:ext>
                </a:extLst>
              </p:cNvPr>
              <p:cNvSpPr/>
              <p:nvPr/>
            </p:nvSpPr>
            <p:spPr>
              <a:xfrm>
                <a:off x="9336233" y="0"/>
                <a:ext cx="5715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29" name="Graphic 28" descr="Shirt">
              <a:extLst>
                <a:ext uri="{FF2B5EF4-FFF2-40B4-BE49-F238E27FC236}">
                  <a16:creationId xmlns:a16="http://schemas.microsoft.com/office/drawing/2014/main" id="{BC5B449E-18C8-C275-1DFE-E844A32CDD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20887424">
              <a:off x="9541289" y="4083626"/>
              <a:ext cx="1951759" cy="1951759"/>
            </a:xfrm>
            <a:prstGeom prst="rect">
              <a:avLst/>
            </a:prstGeom>
          </p:spPr>
        </p:pic>
        <p:pic>
          <p:nvPicPr>
            <p:cNvPr id="30" name="Graphic 29" descr="Glasses">
              <a:extLst>
                <a:ext uri="{FF2B5EF4-FFF2-40B4-BE49-F238E27FC236}">
                  <a16:creationId xmlns:a16="http://schemas.microsoft.com/office/drawing/2014/main" id="{51B54DB6-8A66-FB28-BE2A-B71834A790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795024">
              <a:off x="11018693" y="3451676"/>
              <a:ext cx="1034563" cy="1034563"/>
            </a:xfrm>
            <a:prstGeom prst="rect">
              <a:avLst/>
            </a:prstGeom>
          </p:spPr>
        </p:pic>
        <p:pic>
          <p:nvPicPr>
            <p:cNvPr id="31" name="Graphic 30" descr="Boot">
              <a:extLst>
                <a:ext uri="{FF2B5EF4-FFF2-40B4-BE49-F238E27FC236}">
                  <a16:creationId xmlns:a16="http://schemas.microsoft.com/office/drawing/2014/main" id="{7B73F953-B9B8-795D-40E4-2AEB8A19B94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697835" y="5595504"/>
              <a:ext cx="1454727" cy="1454727"/>
            </a:xfrm>
            <a:prstGeom prst="rect">
              <a:avLst/>
            </a:prstGeom>
          </p:spPr>
        </p:pic>
      </p:grpSp>
      <p:sp>
        <p:nvSpPr>
          <p:cNvPr id="50" name="Text Placeholder 43">
            <a:extLst>
              <a:ext uri="{FF2B5EF4-FFF2-40B4-BE49-F238E27FC236}">
                <a16:creationId xmlns:a16="http://schemas.microsoft.com/office/drawing/2014/main" id="{89CADEAF-D65D-8FD4-E1A9-B043A2E2E9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47714" y="6395668"/>
            <a:ext cx="2117845" cy="391949"/>
          </a:xfrm>
        </p:spPr>
        <p:txBody>
          <a:bodyPr tIns="0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5" name="Picture Placeholder 52">
            <a:extLst>
              <a:ext uri="{FF2B5EF4-FFF2-40B4-BE49-F238E27FC236}">
                <a16:creationId xmlns:a16="http://schemas.microsoft.com/office/drawing/2014/main" id="{0E1FE068-5CF8-7613-0B65-6B6E32D045F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096250" y="2296391"/>
            <a:ext cx="914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8" name="Text Placeholder 43">
            <a:extLst>
              <a:ext uri="{FF2B5EF4-FFF2-40B4-BE49-F238E27FC236}">
                <a16:creationId xmlns:a16="http://schemas.microsoft.com/office/drawing/2014/main" id="{DC3427CE-8A56-70FC-A3A0-4BD14DB8F5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4528" y="3842281"/>
            <a:ext cx="2117845" cy="560223"/>
          </a:xfrm>
        </p:spPr>
        <p:txBody>
          <a:bodyPr tIns="0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8" name="Picture Placeholder 52">
            <a:extLst>
              <a:ext uri="{FF2B5EF4-FFF2-40B4-BE49-F238E27FC236}">
                <a16:creationId xmlns:a16="http://schemas.microsoft.com/office/drawing/2014/main" id="{12A64211-5E0E-089E-6F73-1A27AC2862C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096250" y="4839013"/>
            <a:ext cx="914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1" name="Text Placeholder 43">
            <a:extLst>
              <a:ext uri="{FF2B5EF4-FFF2-40B4-BE49-F238E27FC236}">
                <a16:creationId xmlns:a16="http://schemas.microsoft.com/office/drawing/2014/main" id="{8ABDFD1A-A7F6-884E-E136-539ECF00ECE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94528" y="6395668"/>
            <a:ext cx="2117845" cy="391949"/>
          </a:xfrm>
        </p:spPr>
        <p:txBody>
          <a:bodyPr tIns="0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098845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5F3D21E8-C54B-81FE-7C29-5B1A46C3A5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055676" y="0"/>
            <a:ext cx="3136324" cy="6858000"/>
            <a:chOff x="9055676" y="0"/>
            <a:chExt cx="3136324" cy="685800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7D92700-70DD-00E1-001C-691299ECB2CE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41EFE4B-9FB1-5DE1-771B-86CD9CE26090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9615517-CB50-B0CD-956D-BB99470CD51D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74C90E9-6EDE-D764-1FAA-1774082FF60B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F850449-5A16-152B-1D51-38BA1FAFCC66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15569" y="111760"/>
            <a:ext cx="8179441" cy="1073579"/>
          </a:xfrm>
        </p:spPr>
        <p:txBody>
          <a:bodyPr anchor="b"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EAE7AC08-8ACF-8A47-6539-ABE76AAE434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16671" y="1209039"/>
            <a:ext cx="8178363" cy="386081"/>
          </a:xfrm>
        </p:spPr>
        <p:txBody>
          <a:bodyPr tIns="0" anchor="ctr">
            <a:noAutofit/>
          </a:bodyPr>
          <a:lstStyle>
            <a:lvl1pPr marL="0" indent="0">
              <a:buNone/>
              <a:defRPr sz="18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CB137BB-D176-29BA-51A9-8D59FA6D001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15569" y="1608089"/>
            <a:ext cx="7216430" cy="4943379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 sz="1800"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 sz="1400"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 sz="1400"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FD58403-87BD-C72A-405B-69365E022C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5114" r="15244"/>
          <a:stretch/>
        </p:blipFill>
        <p:spPr>
          <a:xfrm>
            <a:off x="9486900" y="2973678"/>
            <a:ext cx="2705100" cy="388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81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5F3D21E8-C54B-81FE-7C29-5B1A46C3A5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055676" y="0"/>
            <a:ext cx="3136324" cy="6858000"/>
            <a:chOff x="9055676" y="0"/>
            <a:chExt cx="3136324" cy="685800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7D92700-70DD-00E1-001C-691299ECB2CE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41EFE4B-9FB1-5DE1-771B-86CD9CE26090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9615517-CB50-B0CD-956D-BB99470CD51D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74C90E9-6EDE-D764-1FAA-1774082FF60B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F850449-5A16-152B-1D51-38BA1FAFCC66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15569" y="111760"/>
            <a:ext cx="8179441" cy="1073579"/>
          </a:xfrm>
        </p:spPr>
        <p:txBody>
          <a:bodyPr anchor="b"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EAE7AC08-8ACF-8A47-6539-ABE76AAE434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16671" y="1209039"/>
            <a:ext cx="8178363" cy="386081"/>
          </a:xfrm>
        </p:spPr>
        <p:txBody>
          <a:bodyPr tIns="0" anchor="ctr">
            <a:noAutofit/>
          </a:bodyPr>
          <a:lstStyle>
            <a:lvl1pPr marL="0" indent="0">
              <a:buNone/>
              <a:defRPr sz="18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CB137BB-D176-29BA-51A9-8D59FA6D001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15569" y="1608089"/>
            <a:ext cx="7216430" cy="4943379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 sz="1800"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 sz="1400"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 sz="1400"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6CD37FEF-9445-6BCC-841A-0673D966F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7048" r="19552"/>
          <a:stretch/>
        </p:blipFill>
        <p:spPr>
          <a:xfrm>
            <a:off x="9486899" y="2591331"/>
            <a:ext cx="2705101" cy="4266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519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5F3D21E8-C54B-81FE-7C29-5B1A46C3A5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0" y="0"/>
            <a:ext cx="3136324" cy="6858000"/>
            <a:chOff x="9055676" y="0"/>
            <a:chExt cx="3136324" cy="685800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7D92700-70DD-00E1-001C-691299ECB2CE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41EFE4B-9FB1-5DE1-771B-86CD9CE26090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9615517-CB50-B0CD-956D-BB99470CD51D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74C90E9-6EDE-D764-1FAA-1774082FF60B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F850449-5A16-152B-1D51-38BA1FAFCC66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3437665" y="111760"/>
            <a:ext cx="8179441" cy="1073579"/>
          </a:xfrm>
        </p:spPr>
        <p:txBody>
          <a:bodyPr anchor="b"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EAE7AC08-8ACF-8A47-6539-ABE76AAE434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438768" y="1209039"/>
            <a:ext cx="3933013" cy="386081"/>
          </a:xfrm>
        </p:spPr>
        <p:txBody>
          <a:bodyPr tIns="0" anchor="ctr">
            <a:noAutofit/>
          </a:bodyPr>
          <a:lstStyle>
            <a:lvl1pPr marL="0" indent="0">
              <a:buNone/>
              <a:defRPr sz="18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CB137BB-D176-29BA-51A9-8D59FA6D001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437665" y="1608089"/>
            <a:ext cx="3933614" cy="4943379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 sz="1800"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 sz="1400"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 sz="1400"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6CD37FEF-9445-6BCC-841A-0673D966F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7048" r="19552"/>
          <a:stretch/>
        </p:blipFill>
        <p:spPr>
          <a:xfrm>
            <a:off x="0" y="2591331"/>
            <a:ext cx="2705101" cy="4266669"/>
          </a:xfrm>
          <a:prstGeom prst="rect">
            <a:avLst/>
          </a:prstGeom>
        </p:spPr>
      </p:pic>
      <p:sp>
        <p:nvSpPr>
          <p:cNvPr id="4" name="Text Placeholder 43">
            <a:extLst>
              <a:ext uri="{FF2B5EF4-FFF2-40B4-BE49-F238E27FC236}">
                <a16:creationId xmlns:a16="http://schemas.microsoft.com/office/drawing/2014/main" id="{A161B53F-A441-96B8-2517-F699FD4957D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84093" y="1209039"/>
            <a:ext cx="3933013" cy="386081"/>
          </a:xfrm>
        </p:spPr>
        <p:txBody>
          <a:bodyPr tIns="0" anchor="ctr">
            <a:noAutofit/>
          </a:bodyPr>
          <a:lstStyle>
            <a:lvl1pPr marL="0" indent="0">
              <a:buNone/>
              <a:defRPr sz="18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0376168A-A686-C74E-2BEA-2454CA40BE9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682940" y="1608089"/>
            <a:ext cx="3933614" cy="4943379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 sz="1800"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 sz="1400"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 sz="1400"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2279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5F3D21E8-C54B-81FE-7C29-5B1A46C3A5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055676" y="0"/>
            <a:ext cx="3136324" cy="6858000"/>
            <a:chOff x="9055676" y="0"/>
            <a:chExt cx="3136324" cy="685800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7D92700-70DD-00E1-001C-691299ECB2CE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41EFE4B-9FB1-5DE1-771B-86CD9CE26090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9615517-CB50-B0CD-956D-BB99470CD51D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74C90E9-6EDE-D764-1FAA-1774082FF60B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F850449-5A16-152B-1D51-38BA1FAFCC66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15569" y="111760"/>
            <a:ext cx="8179441" cy="1073579"/>
          </a:xfrm>
        </p:spPr>
        <p:txBody>
          <a:bodyPr anchor="b"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CB137BB-D176-29BA-51A9-8D59FA6D001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15568" y="1388539"/>
            <a:ext cx="8179441" cy="4270581"/>
          </a:xfrm>
        </p:spPr>
        <p:txBody>
          <a:bodyPr>
            <a:normAutofit/>
          </a:bodyPr>
          <a:lstStyle>
            <a:lvl1pPr>
              <a:spcBef>
                <a:spcPts val="2400"/>
              </a:spcBef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  <a:lvl2pPr>
              <a:spcBef>
                <a:spcPts val="2400"/>
              </a:spcBef>
              <a:defRPr sz="1400">
                <a:solidFill>
                  <a:schemeClr val="accent5">
                    <a:lumMod val="50000"/>
                  </a:schemeClr>
                </a:solidFill>
              </a:defRPr>
            </a:lvl2pPr>
            <a:lvl3pPr>
              <a:spcBef>
                <a:spcPts val="2400"/>
              </a:spcBef>
              <a:defRPr sz="1200">
                <a:solidFill>
                  <a:schemeClr val="accent5">
                    <a:lumMod val="50000"/>
                  </a:schemeClr>
                </a:solidFill>
              </a:defRPr>
            </a:lvl3pPr>
            <a:lvl4pPr>
              <a:spcBef>
                <a:spcPts val="2400"/>
              </a:spcBef>
              <a:defRPr sz="1100">
                <a:solidFill>
                  <a:schemeClr val="accent5">
                    <a:lumMod val="50000"/>
                  </a:schemeClr>
                </a:solidFill>
              </a:defRPr>
            </a:lvl4pPr>
            <a:lvl5pPr>
              <a:spcBef>
                <a:spcPts val="2400"/>
              </a:spcBef>
              <a:defRPr sz="1100"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0218DA4-ABFB-5090-45B6-A58A756085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5297" y="5872163"/>
            <a:ext cx="8179441" cy="569912"/>
          </a:xfrm>
        </p:spPr>
        <p:txBody>
          <a:bodyPr anchor="ctr">
            <a:noAutofit/>
          </a:bodyPr>
          <a:lstStyle>
            <a:lvl1pPr marL="0" indent="0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5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73B7EE0-028A-E52A-CBF1-C27B481691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50534" y="4155643"/>
            <a:ext cx="2798617" cy="279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265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5F3D21E8-C54B-81FE-7C29-5B1A46C3A5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0" y="0"/>
            <a:ext cx="3136324" cy="6858000"/>
            <a:chOff x="9055676" y="0"/>
            <a:chExt cx="3136324" cy="685800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7D92700-70DD-00E1-001C-691299ECB2CE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41EFE4B-9FB1-5DE1-771B-86CD9CE26090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9615517-CB50-B0CD-956D-BB99470CD51D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74C90E9-6EDE-D764-1FAA-1774082FF60B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F850449-5A16-152B-1D51-38BA1FAFCC66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3407838" y="111760"/>
            <a:ext cx="8179441" cy="1073579"/>
          </a:xfrm>
        </p:spPr>
        <p:txBody>
          <a:bodyPr anchor="b"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CB137BB-D176-29BA-51A9-8D59FA6D001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407836" y="1388539"/>
            <a:ext cx="3931920" cy="4270581"/>
          </a:xfrm>
        </p:spPr>
        <p:txBody>
          <a:bodyPr>
            <a:normAutofit/>
          </a:bodyPr>
          <a:lstStyle>
            <a:lvl1pPr>
              <a:spcBef>
                <a:spcPts val="2400"/>
              </a:spcBef>
              <a:defRPr sz="1500">
                <a:solidFill>
                  <a:schemeClr val="accent5">
                    <a:lumMod val="50000"/>
                  </a:schemeClr>
                </a:solidFill>
              </a:defRPr>
            </a:lvl1pPr>
            <a:lvl2pPr>
              <a:spcBef>
                <a:spcPts val="2400"/>
              </a:spcBef>
              <a:defRPr sz="1400">
                <a:solidFill>
                  <a:schemeClr val="accent5">
                    <a:lumMod val="50000"/>
                  </a:schemeClr>
                </a:solidFill>
              </a:defRPr>
            </a:lvl2pPr>
            <a:lvl3pPr>
              <a:spcBef>
                <a:spcPts val="2400"/>
              </a:spcBef>
              <a:defRPr sz="1200">
                <a:solidFill>
                  <a:schemeClr val="accent5">
                    <a:lumMod val="50000"/>
                  </a:schemeClr>
                </a:solidFill>
              </a:defRPr>
            </a:lvl3pPr>
            <a:lvl4pPr>
              <a:spcBef>
                <a:spcPts val="2400"/>
              </a:spcBef>
              <a:defRPr sz="1100">
                <a:solidFill>
                  <a:schemeClr val="accent5">
                    <a:lumMod val="50000"/>
                  </a:schemeClr>
                </a:solidFill>
              </a:defRPr>
            </a:lvl4pPr>
            <a:lvl5pPr>
              <a:spcBef>
                <a:spcPts val="2400"/>
              </a:spcBef>
              <a:defRPr sz="1100"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0218DA4-ABFB-5090-45B6-A58A756085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07566" y="5872163"/>
            <a:ext cx="8179441" cy="569912"/>
          </a:xfrm>
        </p:spPr>
        <p:txBody>
          <a:bodyPr anchor="ctr">
            <a:noAutofit/>
          </a:bodyPr>
          <a:lstStyle>
            <a:lvl1pPr marL="0" indent="0">
              <a:buNone/>
              <a:defRPr sz="1100">
                <a:solidFill>
                  <a:schemeClr val="accent2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5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73B7EE0-028A-E52A-CBF1-C27B481691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8184" y="4160982"/>
            <a:ext cx="2798617" cy="2798617"/>
          </a:xfrm>
          <a:prstGeom prst="rect">
            <a:avLst/>
          </a:prstGeom>
        </p:spPr>
      </p:pic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EAF187D7-672C-D333-D844-B39166C78DB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655087" y="1388538"/>
            <a:ext cx="3931920" cy="4270581"/>
          </a:xfrm>
        </p:spPr>
        <p:txBody>
          <a:bodyPr>
            <a:normAutofit/>
          </a:bodyPr>
          <a:lstStyle>
            <a:lvl1pPr>
              <a:spcBef>
                <a:spcPts val="2400"/>
              </a:spcBef>
              <a:defRPr sz="1500">
                <a:solidFill>
                  <a:schemeClr val="accent5">
                    <a:lumMod val="50000"/>
                  </a:schemeClr>
                </a:solidFill>
              </a:defRPr>
            </a:lvl1pPr>
            <a:lvl2pPr>
              <a:spcBef>
                <a:spcPts val="2400"/>
              </a:spcBef>
              <a:defRPr sz="1400">
                <a:solidFill>
                  <a:schemeClr val="accent5">
                    <a:lumMod val="50000"/>
                  </a:schemeClr>
                </a:solidFill>
              </a:defRPr>
            </a:lvl2pPr>
            <a:lvl3pPr>
              <a:spcBef>
                <a:spcPts val="2400"/>
              </a:spcBef>
              <a:defRPr sz="1200">
                <a:solidFill>
                  <a:schemeClr val="accent5">
                    <a:lumMod val="50000"/>
                  </a:schemeClr>
                </a:solidFill>
              </a:defRPr>
            </a:lvl3pPr>
            <a:lvl4pPr>
              <a:spcBef>
                <a:spcPts val="2400"/>
              </a:spcBef>
              <a:defRPr sz="1100">
                <a:solidFill>
                  <a:schemeClr val="accent5">
                    <a:lumMod val="50000"/>
                  </a:schemeClr>
                </a:solidFill>
              </a:defRPr>
            </a:lvl4pPr>
            <a:lvl5pPr>
              <a:spcBef>
                <a:spcPts val="2400"/>
              </a:spcBef>
              <a:defRPr sz="1100"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7395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5F3D21E8-C54B-81FE-7C29-5B1A46C3A5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055676" y="0"/>
            <a:ext cx="3136324" cy="6858000"/>
            <a:chOff x="9055676" y="0"/>
            <a:chExt cx="3136324" cy="685800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7D92700-70DD-00E1-001C-691299ECB2CE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41EFE4B-9FB1-5DE1-771B-86CD9CE26090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9615517-CB50-B0CD-956D-BB99470CD51D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74C90E9-6EDE-D764-1FAA-1774082FF60B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F850449-5A16-152B-1D51-38BA1FAFCC66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15569" y="111760"/>
            <a:ext cx="8179441" cy="1073579"/>
          </a:xfrm>
        </p:spPr>
        <p:txBody>
          <a:bodyPr anchor="b"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CB137BB-D176-29BA-51A9-8D59FA6D001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15568" y="1388539"/>
            <a:ext cx="8179441" cy="4270581"/>
          </a:xfrm>
        </p:spPr>
        <p:txBody>
          <a:bodyPr>
            <a:normAutofit/>
          </a:bodyPr>
          <a:lstStyle>
            <a:lvl1pPr>
              <a:spcBef>
                <a:spcPts val="2400"/>
              </a:spcBef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  <a:lvl2pPr>
              <a:spcBef>
                <a:spcPts val="2400"/>
              </a:spcBef>
              <a:defRPr sz="1400">
                <a:solidFill>
                  <a:schemeClr val="accent5">
                    <a:lumMod val="50000"/>
                  </a:schemeClr>
                </a:solidFill>
              </a:defRPr>
            </a:lvl2pPr>
            <a:lvl3pPr>
              <a:spcBef>
                <a:spcPts val="2400"/>
              </a:spcBef>
              <a:defRPr sz="1200">
                <a:solidFill>
                  <a:schemeClr val="accent5">
                    <a:lumMod val="50000"/>
                  </a:schemeClr>
                </a:solidFill>
              </a:defRPr>
            </a:lvl3pPr>
            <a:lvl4pPr>
              <a:spcBef>
                <a:spcPts val="2400"/>
              </a:spcBef>
              <a:defRPr sz="1100">
                <a:solidFill>
                  <a:schemeClr val="accent5">
                    <a:lumMod val="50000"/>
                  </a:schemeClr>
                </a:solidFill>
              </a:defRPr>
            </a:lvl4pPr>
            <a:lvl5pPr>
              <a:spcBef>
                <a:spcPts val="2400"/>
              </a:spcBef>
              <a:defRPr sz="1100"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78DBAE8-C7DA-C1F5-0391-B8524E20A2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6315" r="14689" b="1201"/>
          <a:stretch/>
        </p:blipFill>
        <p:spPr>
          <a:xfrm flipH="1">
            <a:off x="9507682" y="3014205"/>
            <a:ext cx="2684315" cy="384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024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10/19/2025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6" r:id="rId6"/>
    <p:sldLayoutId id="2147483663" r:id="rId7"/>
    <p:sldLayoutId id="2147483667" r:id="rId8"/>
    <p:sldLayoutId id="2147483664" r:id="rId9"/>
    <p:sldLayoutId id="2147483665" r:id="rId10"/>
    <p:sldLayoutId id="2147483654" r:id="rId11"/>
    <p:sldLayoutId id="214748365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7C7687B-630E-73B0-D12D-839A252BDB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85417" y="359927"/>
            <a:ext cx="7221166" cy="2887389"/>
          </a:xfrm>
        </p:spPr>
        <p:txBody>
          <a:bodyPr/>
          <a:lstStyle/>
          <a:p>
            <a:r>
              <a:rPr lang="en-US" dirty="0"/>
              <a:t>Girls for STEM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5778086-8B6A-8961-AFB6-B4D2C0845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3278339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2851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B0405-5EA2-142C-35F2-BAB808F94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7838" y="302494"/>
            <a:ext cx="8179441" cy="1073579"/>
          </a:xfrm>
        </p:spPr>
        <p:txBody>
          <a:bodyPr>
            <a:normAutofit/>
          </a:bodyPr>
          <a:lstStyle/>
          <a:p>
            <a:r>
              <a:rPr lang="en-US" sz="5400" dirty="0"/>
              <a:t>Schedule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1B58AC-9D74-1F3E-D3CC-C44D7449642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407838" y="1733368"/>
            <a:ext cx="8529368" cy="4270581"/>
          </a:xfrm>
        </p:spPr>
        <p:txBody>
          <a:bodyPr>
            <a:normAutofit/>
          </a:bodyPr>
          <a:lstStyle/>
          <a:p>
            <a:r>
              <a:rPr lang="en-US" sz="3600" dirty="0"/>
              <a:t>3:30-3:50     Activity Explanation</a:t>
            </a:r>
          </a:p>
          <a:p>
            <a:r>
              <a:rPr lang="en-US" sz="3600" dirty="0"/>
              <a:t>3:50-4:10     Worktime</a:t>
            </a:r>
          </a:p>
          <a:p>
            <a:r>
              <a:rPr lang="en-US" sz="3600" dirty="0"/>
              <a:t>4:10-4:25	  Clean-up     </a:t>
            </a:r>
          </a:p>
          <a:p>
            <a:r>
              <a:rPr lang="en-US" sz="3600" dirty="0"/>
              <a:t>4:30             Pickup</a:t>
            </a:r>
          </a:p>
        </p:txBody>
      </p:sp>
    </p:spTree>
    <p:extLst>
      <p:ext uri="{BB962C8B-B14F-4D97-AF65-F5344CB8AC3E}">
        <p14:creationId xmlns:p14="http://schemas.microsoft.com/office/powerpoint/2010/main" val="790225692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772CD-8A05-CDDC-E6E6-385B251A2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61" y="10215"/>
            <a:ext cx="8179441" cy="107357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/>
              <a:t>Week 5 Experiment: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163B0-8970-2266-73E1-06EF6EBB573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02394" y="1427045"/>
            <a:ext cx="4987661" cy="47338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What is reflection?</a:t>
            </a:r>
            <a:endParaRPr lang="en-US" u="sng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7F7B1D-F890-C1CD-DB44-D85229F505B8}"/>
              </a:ext>
            </a:extLst>
          </p:cNvPr>
          <p:cNvSpPr txBox="1"/>
          <p:nvPr/>
        </p:nvSpPr>
        <p:spPr>
          <a:xfrm>
            <a:off x="4341402" y="525798"/>
            <a:ext cx="5186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+mj-lt"/>
              </a:rPr>
              <a:t>DIY Kaleidoscopes!!!!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7371F84-B1A7-2093-8DD5-01533905D7F9}"/>
              </a:ext>
            </a:extLst>
          </p:cNvPr>
          <p:cNvSpPr txBox="1">
            <a:spLocks/>
          </p:cNvSpPr>
          <p:nvPr/>
        </p:nvSpPr>
        <p:spPr>
          <a:xfrm>
            <a:off x="200912" y="2102156"/>
            <a:ext cx="4033993" cy="14943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400D5BA-5351-8220-42DD-D721F07284C2}"/>
              </a:ext>
            </a:extLst>
          </p:cNvPr>
          <p:cNvSpPr txBox="1">
            <a:spLocks/>
          </p:cNvSpPr>
          <p:nvPr/>
        </p:nvSpPr>
        <p:spPr>
          <a:xfrm>
            <a:off x="4605289" y="1519263"/>
            <a:ext cx="4033993" cy="1191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8C4090D-D2BC-A19F-A320-220E03595ED2}"/>
              </a:ext>
            </a:extLst>
          </p:cNvPr>
          <p:cNvSpPr txBox="1">
            <a:spLocks/>
          </p:cNvSpPr>
          <p:nvPr/>
        </p:nvSpPr>
        <p:spPr>
          <a:xfrm>
            <a:off x="302394" y="1748754"/>
            <a:ext cx="4684463" cy="8540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en-US" dirty="0"/>
              <a:t>Reflection: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u="sng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3D925AF-014E-F08B-1EAA-48C1A04932D1}"/>
              </a:ext>
            </a:extLst>
          </p:cNvPr>
          <p:cNvSpPr txBox="1">
            <a:spLocks/>
          </p:cNvSpPr>
          <p:nvPr/>
        </p:nvSpPr>
        <p:spPr>
          <a:xfrm>
            <a:off x="200912" y="2354336"/>
            <a:ext cx="4033993" cy="15430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CA22F063-2F9F-8477-7427-D64E7BDA4F6F}"/>
              </a:ext>
            </a:extLst>
          </p:cNvPr>
          <p:cNvSpPr txBox="1">
            <a:spLocks/>
          </p:cNvSpPr>
          <p:nvPr/>
        </p:nvSpPr>
        <p:spPr>
          <a:xfrm>
            <a:off x="302394" y="5727058"/>
            <a:ext cx="8482579" cy="22202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What shape is our prism in?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0FC5EB-CD8F-87E3-9FA3-C1B38F54EED1}"/>
              </a:ext>
            </a:extLst>
          </p:cNvPr>
          <p:cNvSpPr txBox="1">
            <a:spLocks/>
          </p:cNvSpPr>
          <p:nvPr/>
        </p:nvSpPr>
        <p:spPr>
          <a:xfrm>
            <a:off x="-130874" y="2117625"/>
            <a:ext cx="5681892" cy="4733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What are some reflective things you can think of?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263C14D-C6A0-2217-5C64-A1EE998C0C0F}"/>
              </a:ext>
            </a:extLst>
          </p:cNvPr>
          <p:cNvSpPr txBox="1">
            <a:spLocks/>
          </p:cNvSpPr>
          <p:nvPr/>
        </p:nvSpPr>
        <p:spPr>
          <a:xfrm>
            <a:off x="1088580" y="1771626"/>
            <a:ext cx="6220201" cy="4733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/>
              <a:t>When something (like light) </a:t>
            </a:r>
            <a:r>
              <a:rPr lang="en-US" sz="1600" u="sng" dirty="0"/>
              <a:t>bounces back </a:t>
            </a:r>
            <a:r>
              <a:rPr lang="en-US" sz="1600" dirty="0"/>
              <a:t>from a surface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1026" name="Picture 2" descr="DIY Kaleidoscope STEAM Craft - Happy Toddler Playtime">
            <a:extLst>
              <a:ext uri="{FF2B5EF4-FFF2-40B4-BE49-F238E27FC236}">
                <a16:creationId xmlns:a16="http://schemas.microsoft.com/office/drawing/2014/main" id="{AD402FD2-70D2-ED3A-E5E0-9E01A24EA2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3" r="41936" b="20421"/>
          <a:stretch>
            <a:fillRect/>
          </a:stretch>
        </p:blipFill>
        <p:spPr bwMode="auto">
          <a:xfrm>
            <a:off x="5180293" y="2776916"/>
            <a:ext cx="3458989" cy="342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A49E567-CDAA-35C8-3ECD-B7F58F503399}"/>
              </a:ext>
            </a:extLst>
          </p:cNvPr>
          <p:cNvSpPr txBox="1">
            <a:spLocks/>
          </p:cNvSpPr>
          <p:nvPr/>
        </p:nvSpPr>
        <p:spPr>
          <a:xfrm>
            <a:off x="-130874" y="2634779"/>
            <a:ext cx="5681892" cy="4733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What is a prism?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BF6D3EF-5326-8A0C-396A-1B329113DF4A}"/>
              </a:ext>
            </a:extLst>
          </p:cNvPr>
          <p:cNvSpPr txBox="1">
            <a:spLocks/>
          </p:cNvSpPr>
          <p:nvPr/>
        </p:nvSpPr>
        <p:spPr>
          <a:xfrm>
            <a:off x="779672" y="2995476"/>
            <a:ext cx="6220201" cy="4733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/>
              <a:t>A 3D shape that bends </a:t>
            </a:r>
            <a:r>
              <a:rPr lang="en-US" sz="1600" u="sng" dirty="0"/>
              <a:t>light</a:t>
            </a:r>
            <a:r>
              <a:rPr lang="en-US" sz="1600" dirty="0"/>
              <a:t> and </a:t>
            </a:r>
            <a:r>
              <a:rPr lang="en-US" sz="1600" u="sng" dirty="0"/>
              <a:t>color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DC528849-F1D8-9F14-302A-E070FEE4CCBB}"/>
              </a:ext>
            </a:extLst>
          </p:cNvPr>
          <p:cNvSpPr txBox="1">
            <a:spLocks/>
          </p:cNvSpPr>
          <p:nvPr/>
        </p:nvSpPr>
        <p:spPr>
          <a:xfrm>
            <a:off x="367841" y="2974610"/>
            <a:ext cx="4684463" cy="432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en-US" dirty="0"/>
              <a:t>Prism: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u="sng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B8A05DB3-92F6-082C-7529-228B3451EC55}"/>
              </a:ext>
            </a:extLst>
          </p:cNvPr>
          <p:cNvSpPr txBox="1">
            <a:spLocks/>
          </p:cNvSpPr>
          <p:nvPr/>
        </p:nvSpPr>
        <p:spPr>
          <a:xfrm>
            <a:off x="818787" y="6034958"/>
            <a:ext cx="6220201" cy="4733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- </a:t>
            </a:r>
            <a:r>
              <a:rPr lang="en-US" u="sng" dirty="0"/>
              <a:t>Triangle</a:t>
            </a:r>
            <a:r>
              <a:rPr lang="en-US" dirty="0"/>
              <a:t>!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263B4DE0-6194-9B9E-D823-19AE06531394}"/>
              </a:ext>
            </a:extLst>
          </p:cNvPr>
          <p:cNvSpPr txBox="1">
            <a:spLocks/>
          </p:cNvSpPr>
          <p:nvPr/>
        </p:nvSpPr>
        <p:spPr>
          <a:xfrm>
            <a:off x="714226" y="3311378"/>
            <a:ext cx="6220201" cy="4733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/>
              <a:t>Our prism creates </a:t>
            </a:r>
            <a:r>
              <a:rPr lang="en-US" sz="1600" u="sng" dirty="0"/>
              <a:t>repeating</a:t>
            </a:r>
            <a:r>
              <a:rPr lang="en-US" sz="1600" dirty="0"/>
              <a:t> patterns </a:t>
            </a:r>
            <a:endParaRPr lang="en-US" sz="1600" u="sng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1028" name="Picture 4" descr="Triangular Optical Prism Laser Reflection">
            <a:extLst>
              <a:ext uri="{FF2B5EF4-FFF2-40B4-BE49-F238E27FC236}">
                <a16:creationId xmlns:a16="http://schemas.microsoft.com/office/drawing/2014/main" id="{F5599F8D-F924-5C6B-A7F4-9CECC5CE8A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6" t="16519" r="10402" b="16312"/>
          <a:stretch>
            <a:fillRect/>
          </a:stretch>
        </p:blipFill>
        <p:spPr bwMode="auto">
          <a:xfrm>
            <a:off x="9522497" y="417162"/>
            <a:ext cx="2719091" cy="2450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ishes Kaleidoscope">
            <a:extLst>
              <a:ext uri="{FF2B5EF4-FFF2-40B4-BE49-F238E27FC236}">
                <a16:creationId xmlns:a16="http://schemas.microsoft.com/office/drawing/2014/main" id="{1AFFDB88-498C-2191-70AD-024391B94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67" y="3671062"/>
            <a:ext cx="2166812" cy="1991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aleidoscope of Life">
            <a:extLst>
              <a:ext uri="{FF2B5EF4-FFF2-40B4-BE49-F238E27FC236}">
                <a16:creationId xmlns:a16="http://schemas.microsoft.com/office/drawing/2014/main" id="{A3C09356-997F-6CFF-0AAE-345E4F09D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133" y="3671062"/>
            <a:ext cx="1974379" cy="1974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556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7" grpId="0"/>
      <p:bldP spid="19" grpId="0" build="allAtOnce"/>
      <p:bldP spid="12" grpId="0"/>
      <p:bldP spid="15" grpId="0"/>
      <p:bldP spid="20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087FE-A09C-D571-039E-53815FAE7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7838" y="111760"/>
            <a:ext cx="8179441" cy="1073579"/>
          </a:xfrm>
        </p:spPr>
        <p:txBody>
          <a:bodyPr anchor="b">
            <a:normAutofit/>
          </a:bodyPr>
          <a:lstStyle/>
          <a:p>
            <a:r>
              <a:rPr lang="en-US" dirty="0"/>
              <a:t>What are we doing?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E623B2-62B0-C7D2-C4B3-DD9E89EFB58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65366" y="1066462"/>
            <a:ext cx="8179441" cy="569912"/>
          </a:xfrm>
        </p:spPr>
        <p:txBody>
          <a:bodyPr anchor="ctr">
            <a:normAutofit/>
          </a:bodyPr>
          <a:lstStyle/>
          <a:p>
            <a:r>
              <a:rPr lang="en-US" sz="1800" dirty="0"/>
              <a:t>We are making our own kaleidoscopes!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FCAD6C-0B69-433C-2437-9A810F00CAC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500525" y="1517497"/>
            <a:ext cx="8244282" cy="5429489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800" dirty="0"/>
              <a:t>Grab a paper roll, 3 strips of white paper and foil paper, and a glue stick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800" dirty="0"/>
              <a:t>Glue the foil paper around each piece of white paper 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800" dirty="0"/>
              <a:t>Tape the 3 pieces into a triangle and put the triangle inside the paper roll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800" dirty="0"/>
              <a:t>Grab one of the disks and put glue on one side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800" dirty="0"/>
              <a:t>Go to glitter station and press glue side into glitter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800" dirty="0"/>
              <a:t>Tape straw onto paper roll and attach disks 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800" dirty="0"/>
              <a:t>Spin disk and watch the colors!</a:t>
            </a:r>
          </a:p>
        </p:txBody>
      </p:sp>
    </p:spTree>
    <p:extLst>
      <p:ext uri="{BB962C8B-B14F-4D97-AF65-F5344CB8AC3E}">
        <p14:creationId xmlns:p14="http://schemas.microsoft.com/office/powerpoint/2010/main" val="63469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5E61D-F98C-C356-E137-8106351327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5552" y="1717040"/>
            <a:ext cx="7680896" cy="3104855"/>
          </a:xfrm>
        </p:spPr>
        <p:txBody>
          <a:bodyPr/>
          <a:lstStyle/>
          <a:p>
            <a:r>
              <a:rPr lang="en-US" dirty="0"/>
              <a:t>Let’s get started!!!!!!</a:t>
            </a:r>
          </a:p>
        </p:txBody>
      </p:sp>
    </p:spTree>
    <p:extLst>
      <p:ext uri="{BB962C8B-B14F-4D97-AF65-F5344CB8AC3E}">
        <p14:creationId xmlns:p14="http://schemas.microsoft.com/office/powerpoint/2010/main" val="3542321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ust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93">
      <a:majorFont>
        <a:latin typeface="Rockwel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33787325_Lab safety_win32_sl_v3" id="{D64AF424-20BD-49B4-B694-301E69FF220B}" vid="{9707B19F-3C0C-4510-9A4B-339DEF251C3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2A80BEFE-7C8F-4057-BD8C-435CCDE695C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08BDDB5-E934-477E-B1FB-ADAB62970510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14D777B-D8CE-45EA-8FDD-C1BE86991304}">
  <ds:schemaRefs>
    <ds:schemaRef ds:uri="http://schemas.microsoft.com/office/2006/metadata/properties"/>
    <ds:schemaRef ds:uri="http://www.w3.org/2000/xmlns/"/>
    <ds:schemaRef ds:uri="http://schemas.microsoft.com/sharepoint/v3"/>
    <ds:schemaRef ds:uri="http://www.w3.org/2001/XMLSchema-instance"/>
    <ds:schemaRef ds:uri="71af3243-3dd4-4a8d-8c0d-dd76da1f02a5"/>
    <ds:schemaRef ds:uri="http://schemas.microsoft.com/office/infopath/2007/PartnerControls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1226</TotalTime>
  <Words>178</Words>
  <Application>Microsoft Office PowerPoint</Application>
  <PresentationFormat>Widescreen</PresentationFormat>
  <Paragraphs>32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Rockwell</vt:lpstr>
      <vt:lpstr>Tahoma</vt:lpstr>
      <vt:lpstr>Custom</vt:lpstr>
      <vt:lpstr>Girls for STEM</vt:lpstr>
      <vt:lpstr>Schedule</vt:lpstr>
      <vt:lpstr>Week 5 Experiment:</vt:lpstr>
      <vt:lpstr>What are we doing?</vt:lpstr>
      <vt:lpstr>Let’s get started!!!!!!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Alexa Chase '26</dc:creator>
  <cp:lastModifiedBy>Alexa Chase '26</cp:lastModifiedBy>
  <cp:revision>8</cp:revision>
  <dcterms:created xsi:type="dcterms:W3CDTF">2023-12-06T19:37:08Z</dcterms:created>
  <dcterms:modified xsi:type="dcterms:W3CDTF">2025-10-19T20:56:40Z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