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ppt/ink/ink6.xml" ContentType="application/inkml+xml"/>
  <Override PartName="/ppt/ink/ink7.xml" ContentType="application/inkml+xml"/>
  <Override PartName="/ppt/ink/ink8.xml" ContentType="application/inkml+xml"/>
  <Override PartName="/ppt/ink/ink9.xml" ContentType="application/inkml+xml"/>
  <Override PartName="/ppt/ink/ink10.xml" ContentType="application/inkml+xml"/>
  <Override PartName="/ppt/ink/ink11.xml" ContentType="application/inkml+xml"/>
  <Override PartName="/ppt/ink/ink12.xml" ContentType="application/inkml+xml"/>
  <Override PartName="/ppt/ink/ink13.xml" ContentType="application/inkml+xml"/>
  <Override PartName="/ppt/ink/ink14.xml" ContentType="application/inkml+xml"/>
  <Override PartName="/ppt/ink/ink15.xml" ContentType="application/inkml+xml"/>
  <Override PartName="/ppt/ink/ink16.xml" ContentType="application/inkml+xml"/>
  <Override PartName="/ppt/ink/ink17.xml" ContentType="application/inkml+xml"/>
  <Override PartName="/ppt/ink/ink18.xml" ContentType="application/inkml+xml"/>
  <Override PartName="/ppt/ink/ink19.xml" ContentType="application/inkml+xml"/>
  <Override PartName="/ppt/ink/ink20.xml" ContentType="application/inkml+xml"/>
  <Override PartName="/ppt/ink/ink21.xml" ContentType="application/inkml+xml"/>
  <Override PartName="/ppt/ink/ink22.xml" ContentType="application/inkml+xml"/>
  <Override PartName="/ppt/ink/ink23.xml" ContentType="application/inkml+xml"/>
  <Override PartName="/ppt/ink/ink24.xml" ContentType="application/inkml+xml"/>
  <Override PartName="/ppt/ink/ink25.xml" ContentType="application/inkml+xml"/>
  <Override PartName="/ppt/ink/ink26.xml" ContentType="application/inkml+xml"/>
  <Override PartName="/ppt/ink/ink27.xml" ContentType="application/inkml+xml"/>
  <Override PartName="/ppt/ink/ink28.xml" ContentType="application/inkml+xml"/>
  <Override PartName="/ppt/ink/ink29.xml" ContentType="application/inkml+xml"/>
  <Override PartName="/ppt/ink/ink30.xml" ContentType="application/inkml+xml"/>
  <Override PartName="/ppt/ink/ink31.xml" ContentType="application/inkml+xml"/>
  <Override PartName="/ppt/ink/ink32.xml" ContentType="application/inkml+xml"/>
  <Override PartName="/ppt/notesSlides/notesSlide4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10"/>
  </p:notesMasterIdLst>
  <p:handoutMasterIdLst>
    <p:handoutMasterId r:id="rId11"/>
  </p:handoutMasterIdLst>
  <p:sldIdLst>
    <p:sldId id="264" r:id="rId5"/>
    <p:sldId id="267" r:id="rId6"/>
    <p:sldId id="270" r:id="rId7"/>
    <p:sldId id="272" r:id="rId8"/>
    <p:sldId id="271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D7D31"/>
    <a:srgbClr val="FFD34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4D77E1D-D8EC-4241-89F1-4172A077CEA5}" v="400" dt="2025-10-24T14:49:07.03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210" autoAdjust="0"/>
    <p:restoredTop sz="93184" autoAdjust="0"/>
  </p:normalViewPr>
  <p:slideViewPr>
    <p:cSldViewPr snapToGrid="0">
      <p:cViewPr varScale="1">
        <p:scale>
          <a:sx n="48" d="100"/>
          <a:sy n="48" d="100"/>
        </p:scale>
        <p:origin x="36" y="942"/>
      </p:cViewPr>
      <p:guideLst/>
    </p:cSldViewPr>
  </p:slideViewPr>
  <p:outlineViewPr>
    <p:cViewPr>
      <p:scale>
        <a:sx n="33" d="100"/>
        <a:sy n="33" d="100"/>
      </p:scale>
      <p:origin x="0" y="-1152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7" d="100"/>
          <a:sy n="67" d="100"/>
        </p:scale>
        <p:origin x="3120" y="7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17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lexa Chase '26" userId="68c12057-9f6a-48ea-8c82-d344a27a492c" providerId="ADAL" clId="{FD1C7A6E-06A2-4A11-A89E-E4726C1AD92B}"/>
    <pc:docChg chg="undo custSel modSld">
      <pc:chgData name="Alexa Chase '26" userId="68c12057-9f6a-48ea-8c82-d344a27a492c" providerId="ADAL" clId="{FD1C7A6E-06A2-4A11-A89E-E4726C1AD92B}" dt="2025-10-24T14:52:49.151" v="986" actId="20577"/>
      <pc:docMkLst>
        <pc:docMk/>
      </pc:docMkLst>
      <pc:sldChg chg="addSp delSp modSp mod delAnim modAnim">
        <pc:chgData name="Alexa Chase '26" userId="68c12057-9f6a-48ea-8c82-d344a27a492c" providerId="ADAL" clId="{FD1C7A6E-06A2-4A11-A89E-E4726C1AD92B}" dt="2025-10-24T14:49:07.033" v="617" actId="115"/>
        <pc:sldMkLst>
          <pc:docMk/>
          <pc:sldMk cId="3216556135" sldId="270"/>
        </pc:sldMkLst>
        <pc:spChg chg="mod">
          <ac:chgData name="Alexa Chase '26" userId="68c12057-9f6a-48ea-8c82-d344a27a492c" providerId="ADAL" clId="{FD1C7A6E-06A2-4A11-A89E-E4726C1AD92B}" dt="2025-10-24T14:34:05.817" v="7" actId="20577"/>
          <ac:spMkLst>
            <pc:docMk/>
            <pc:sldMk cId="3216556135" sldId="270"/>
            <ac:spMk id="2" creationId="{906772CD-8A05-CDDC-E6E6-385B251A2386}"/>
          </ac:spMkLst>
        </pc:spChg>
        <pc:spChg chg="mod">
          <ac:chgData name="Alexa Chase '26" userId="68c12057-9f6a-48ea-8c82-d344a27a492c" providerId="ADAL" clId="{FD1C7A6E-06A2-4A11-A89E-E4726C1AD92B}" dt="2025-10-24T14:36:30.077" v="49" actId="20577"/>
          <ac:spMkLst>
            <pc:docMk/>
            <pc:sldMk cId="3216556135" sldId="270"/>
            <ac:spMk id="3" creationId="{D29163B0-8970-2266-73E1-06EF6EBB573F}"/>
          </ac:spMkLst>
        </pc:spChg>
        <pc:spChg chg="mod">
          <ac:chgData name="Alexa Chase '26" userId="68c12057-9f6a-48ea-8c82-d344a27a492c" providerId="ADAL" clId="{FD1C7A6E-06A2-4A11-A89E-E4726C1AD92B}" dt="2025-10-24T14:34:32.601" v="36" actId="1076"/>
          <ac:spMkLst>
            <pc:docMk/>
            <pc:sldMk cId="3216556135" sldId="270"/>
            <ac:spMk id="4" creationId="{8E7F7B1D-F890-C1CD-DB44-D85229F505B8}"/>
          </ac:spMkLst>
        </pc:spChg>
        <pc:spChg chg="mod">
          <ac:chgData name="Alexa Chase '26" userId="68c12057-9f6a-48ea-8c82-d344a27a492c" providerId="ADAL" clId="{FD1C7A6E-06A2-4A11-A89E-E4726C1AD92B}" dt="2025-10-24T14:48:19.011" v="607" actId="1076"/>
          <ac:spMkLst>
            <pc:docMk/>
            <pc:sldMk cId="3216556135" sldId="270"/>
            <ac:spMk id="5" creationId="{B7371F84-B1A7-2093-8DD5-01533905D7F9}"/>
          </ac:spMkLst>
        </pc:spChg>
        <pc:spChg chg="del">
          <ac:chgData name="Alexa Chase '26" userId="68c12057-9f6a-48ea-8c82-d344a27a492c" providerId="ADAL" clId="{FD1C7A6E-06A2-4A11-A89E-E4726C1AD92B}" dt="2025-10-24T14:36:35.034" v="50" actId="478"/>
          <ac:spMkLst>
            <pc:docMk/>
            <pc:sldMk cId="3216556135" sldId="270"/>
            <ac:spMk id="7" creationId="{C8C4090D-D2BC-A19F-A320-220E03595ED2}"/>
          </ac:spMkLst>
        </pc:spChg>
        <pc:spChg chg="mod">
          <ac:chgData name="Alexa Chase '26" userId="68c12057-9f6a-48ea-8c82-d344a27a492c" providerId="ADAL" clId="{FD1C7A6E-06A2-4A11-A89E-E4726C1AD92B}" dt="2025-10-24T14:48:19.011" v="607" actId="1076"/>
          <ac:spMkLst>
            <pc:docMk/>
            <pc:sldMk cId="3216556135" sldId="270"/>
            <ac:spMk id="8" creationId="{D3D925AF-014E-F08B-1EAA-48C1A04932D1}"/>
          </ac:spMkLst>
        </pc:spChg>
        <pc:spChg chg="add mod">
          <ac:chgData name="Alexa Chase '26" userId="68c12057-9f6a-48ea-8c82-d344a27a492c" providerId="ADAL" clId="{FD1C7A6E-06A2-4A11-A89E-E4726C1AD92B}" dt="2025-10-24T14:49:01.158" v="615" actId="115"/>
          <ac:spMkLst>
            <pc:docMk/>
            <pc:sldMk cId="3216556135" sldId="270"/>
            <ac:spMk id="9" creationId="{69AF1BDB-ABE4-126B-3951-485F4C80E0AD}"/>
          </ac:spMkLst>
        </pc:spChg>
        <pc:spChg chg="del">
          <ac:chgData name="Alexa Chase '26" userId="68c12057-9f6a-48ea-8c82-d344a27a492c" providerId="ADAL" clId="{FD1C7A6E-06A2-4A11-A89E-E4726C1AD92B}" dt="2025-10-24T14:38:40.278" v="270" actId="478"/>
          <ac:spMkLst>
            <pc:docMk/>
            <pc:sldMk cId="3216556135" sldId="270"/>
            <ac:spMk id="10" creationId="{3A49E567-CDAA-35C8-3ECD-B7F58F503399}"/>
          </ac:spMkLst>
        </pc:spChg>
        <pc:spChg chg="mod">
          <ac:chgData name="Alexa Chase '26" userId="68c12057-9f6a-48ea-8c82-d344a27a492c" providerId="ADAL" clId="{FD1C7A6E-06A2-4A11-A89E-E4726C1AD92B}" dt="2025-10-24T14:48:43.616" v="610" actId="1076"/>
          <ac:spMkLst>
            <pc:docMk/>
            <pc:sldMk cId="3216556135" sldId="270"/>
            <ac:spMk id="11" creationId="{880FC5EB-CD8F-87E3-9FA3-C1B38F54EED1}"/>
          </ac:spMkLst>
        </pc:spChg>
        <pc:spChg chg="mod">
          <ac:chgData name="Alexa Chase '26" userId="68c12057-9f6a-48ea-8c82-d344a27a492c" providerId="ADAL" clId="{FD1C7A6E-06A2-4A11-A89E-E4726C1AD92B}" dt="2025-10-24T14:48:48.635" v="611" actId="115"/>
          <ac:spMkLst>
            <pc:docMk/>
            <pc:sldMk cId="3216556135" sldId="270"/>
            <ac:spMk id="12" creationId="{3263C14D-C6A0-2217-5C64-A1EE998C0C0F}"/>
          </ac:spMkLst>
        </pc:spChg>
        <pc:spChg chg="add mod">
          <ac:chgData name="Alexa Chase '26" userId="68c12057-9f6a-48ea-8c82-d344a27a492c" providerId="ADAL" clId="{FD1C7A6E-06A2-4A11-A89E-E4726C1AD92B}" dt="2025-10-24T14:48:32.518" v="608" actId="1076"/>
          <ac:spMkLst>
            <pc:docMk/>
            <pc:sldMk cId="3216556135" sldId="270"/>
            <ac:spMk id="13" creationId="{1703B58F-F691-B1E9-8E38-D3F241877B31}"/>
          </ac:spMkLst>
        </pc:spChg>
        <pc:spChg chg="add mod">
          <ac:chgData name="Alexa Chase '26" userId="68c12057-9f6a-48ea-8c82-d344a27a492c" providerId="ADAL" clId="{FD1C7A6E-06A2-4A11-A89E-E4726C1AD92B}" dt="2025-10-24T14:49:07.033" v="617" actId="115"/>
          <ac:spMkLst>
            <pc:docMk/>
            <pc:sldMk cId="3216556135" sldId="270"/>
            <ac:spMk id="14" creationId="{7C3312A7-D10A-D516-1E91-2BAB1ABF3077}"/>
          </ac:spMkLst>
        </pc:spChg>
        <pc:spChg chg="del">
          <ac:chgData name="Alexa Chase '26" userId="68c12057-9f6a-48ea-8c82-d344a27a492c" providerId="ADAL" clId="{FD1C7A6E-06A2-4A11-A89E-E4726C1AD92B}" dt="2025-10-24T14:39:14.714" v="374" actId="478"/>
          <ac:spMkLst>
            <pc:docMk/>
            <pc:sldMk cId="3216556135" sldId="270"/>
            <ac:spMk id="15" creationId="{DBF6D3EF-5326-8A0C-396A-1B329113DF4A}"/>
          </ac:spMkLst>
        </pc:spChg>
        <pc:spChg chg="del">
          <ac:chgData name="Alexa Chase '26" userId="68c12057-9f6a-48ea-8c82-d344a27a492c" providerId="ADAL" clId="{FD1C7A6E-06A2-4A11-A89E-E4726C1AD92B}" dt="2025-10-24T14:33:58.436" v="4" actId="478"/>
          <ac:spMkLst>
            <pc:docMk/>
            <pc:sldMk cId="3216556135" sldId="270"/>
            <ac:spMk id="19" creationId="{CA22F063-2F9F-8477-7427-D64E7BDA4F6F}"/>
          </ac:spMkLst>
        </pc:spChg>
        <pc:spChg chg="del">
          <ac:chgData name="Alexa Chase '26" userId="68c12057-9f6a-48ea-8c82-d344a27a492c" providerId="ADAL" clId="{FD1C7A6E-06A2-4A11-A89E-E4726C1AD92B}" dt="2025-10-24T14:40:09.561" v="375" actId="478"/>
          <ac:spMkLst>
            <pc:docMk/>
            <pc:sldMk cId="3216556135" sldId="270"/>
            <ac:spMk id="20" creationId="{DC528849-F1D8-9F14-302A-E070FEE4CCBB}"/>
          </ac:spMkLst>
        </pc:spChg>
        <pc:spChg chg="del">
          <ac:chgData name="Alexa Chase '26" userId="68c12057-9f6a-48ea-8c82-d344a27a492c" providerId="ADAL" clId="{FD1C7A6E-06A2-4A11-A89E-E4726C1AD92B}" dt="2025-10-24T14:34:00.124" v="5" actId="478"/>
          <ac:spMkLst>
            <pc:docMk/>
            <pc:sldMk cId="3216556135" sldId="270"/>
            <ac:spMk id="21" creationId="{B8A05DB3-92F6-082C-7529-228B3451EC55}"/>
          </ac:spMkLst>
        </pc:spChg>
        <pc:spChg chg="del">
          <ac:chgData name="Alexa Chase '26" userId="68c12057-9f6a-48ea-8c82-d344a27a492c" providerId="ADAL" clId="{FD1C7A6E-06A2-4A11-A89E-E4726C1AD92B}" dt="2025-10-24T14:40:11.418" v="376" actId="478"/>
          <ac:spMkLst>
            <pc:docMk/>
            <pc:sldMk cId="3216556135" sldId="270"/>
            <ac:spMk id="22" creationId="{263B4DE0-6194-9B9E-D823-19AE06531394}"/>
          </ac:spMkLst>
        </pc:spChg>
        <pc:grpChg chg="del mod">
          <ac:chgData name="Alexa Chase '26" userId="68c12057-9f6a-48ea-8c82-d344a27a492c" providerId="ADAL" clId="{FD1C7A6E-06A2-4A11-A89E-E4726C1AD92B}" dt="2025-10-24T14:43:20.028" v="537"/>
          <ac:grpSpMkLst>
            <pc:docMk/>
            <pc:sldMk cId="3216556135" sldId="270"/>
            <ac:grpSpMk id="23" creationId="{A3AE4FAB-8DC5-7F5F-4634-FC2C4233AA71}"/>
          </ac:grpSpMkLst>
        </pc:grpChg>
        <pc:grpChg chg="mod">
          <ac:chgData name="Alexa Chase '26" userId="68c12057-9f6a-48ea-8c82-d344a27a492c" providerId="ADAL" clId="{FD1C7A6E-06A2-4A11-A89E-E4726C1AD92B}" dt="2025-10-24T14:48:32.518" v="608" actId="1076"/>
          <ac:grpSpMkLst>
            <pc:docMk/>
            <pc:sldMk cId="3216556135" sldId="270"/>
            <ac:grpSpMk id="33" creationId="{8E88FC5A-AD6C-FB4A-A532-1D1681D14AC9}"/>
          </ac:grpSpMkLst>
        </pc:grpChg>
        <pc:grpChg chg="del mod">
          <ac:chgData name="Alexa Chase '26" userId="68c12057-9f6a-48ea-8c82-d344a27a492c" providerId="ADAL" clId="{FD1C7A6E-06A2-4A11-A89E-E4726C1AD92B}" dt="2025-10-24T14:43:45.587" v="567"/>
          <ac:grpSpMkLst>
            <pc:docMk/>
            <pc:sldMk cId="3216556135" sldId="270"/>
            <ac:grpSpMk id="34" creationId="{4CC6C075-6AC0-8591-86FC-C075B5BF1662}"/>
          </ac:grpSpMkLst>
        </pc:grpChg>
        <pc:grpChg chg="mod">
          <ac:chgData name="Alexa Chase '26" userId="68c12057-9f6a-48ea-8c82-d344a27a492c" providerId="ADAL" clId="{FD1C7A6E-06A2-4A11-A89E-E4726C1AD92B}" dt="2025-10-24T14:48:32.518" v="608" actId="1076"/>
          <ac:grpSpMkLst>
            <pc:docMk/>
            <pc:sldMk cId="3216556135" sldId="270"/>
            <ac:grpSpMk id="44" creationId="{3A7A50D5-703E-F3FF-BA20-7E6CC1A150A6}"/>
          </ac:grpSpMkLst>
        </pc:grpChg>
        <pc:grpChg chg="mod">
          <ac:chgData name="Alexa Chase '26" userId="68c12057-9f6a-48ea-8c82-d344a27a492c" providerId="ADAL" clId="{FD1C7A6E-06A2-4A11-A89E-E4726C1AD92B}" dt="2025-10-24T14:48:32.518" v="608" actId="1076"/>
          <ac:grpSpMkLst>
            <pc:docMk/>
            <pc:sldMk cId="3216556135" sldId="270"/>
            <ac:grpSpMk id="57" creationId="{4AA5C4CA-B348-1CA7-5C33-9ADFBA830320}"/>
          </ac:grpSpMkLst>
        </pc:grpChg>
        <pc:grpChg chg="mod">
          <ac:chgData name="Alexa Chase '26" userId="68c12057-9f6a-48ea-8c82-d344a27a492c" providerId="ADAL" clId="{FD1C7A6E-06A2-4A11-A89E-E4726C1AD92B}" dt="2025-10-24T14:48:32.518" v="608" actId="1076"/>
          <ac:grpSpMkLst>
            <pc:docMk/>
            <pc:sldMk cId="3216556135" sldId="270"/>
            <ac:grpSpMk id="58" creationId="{30F4C7D5-75BA-AEF0-D49A-F0BFD312ED8F}"/>
          </ac:grpSpMkLst>
        </pc:grpChg>
        <pc:grpChg chg="mod">
          <ac:chgData name="Alexa Chase '26" userId="68c12057-9f6a-48ea-8c82-d344a27a492c" providerId="ADAL" clId="{FD1C7A6E-06A2-4A11-A89E-E4726C1AD92B}" dt="2025-10-24T14:48:32.518" v="608" actId="1076"/>
          <ac:grpSpMkLst>
            <pc:docMk/>
            <pc:sldMk cId="3216556135" sldId="270"/>
            <ac:grpSpMk id="62" creationId="{A42626A4-7DEF-C1F9-30A8-0877A9E9831E}"/>
          </ac:grpSpMkLst>
        </pc:grpChg>
        <pc:picChg chg="add mod">
          <ac:chgData name="Alexa Chase '26" userId="68c12057-9f6a-48ea-8c82-d344a27a492c" providerId="ADAL" clId="{FD1C7A6E-06A2-4A11-A89E-E4726C1AD92B}" dt="2025-10-24T14:47:53.114" v="602" actId="1076"/>
          <ac:picMkLst>
            <pc:docMk/>
            <pc:sldMk cId="3216556135" sldId="270"/>
            <ac:picMk id="63" creationId="{80527FEC-0FE6-4B09-1A3F-F3D21AE7EF7C}"/>
          </ac:picMkLst>
        </pc:picChg>
        <pc:picChg chg="add mod">
          <ac:chgData name="Alexa Chase '26" userId="68c12057-9f6a-48ea-8c82-d344a27a492c" providerId="ADAL" clId="{FD1C7A6E-06A2-4A11-A89E-E4726C1AD92B}" dt="2025-10-24T14:48:35.731" v="609" actId="1076"/>
          <ac:picMkLst>
            <pc:docMk/>
            <pc:sldMk cId="3216556135" sldId="270"/>
            <ac:picMk id="1024" creationId="{D9F3105D-557D-EF0D-8855-289EB6343298}"/>
          </ac:picMkLst>
        </pc:picChg>
        <pc:picChg chg="del">
          <ac:chgData name="Alexa Chase '26" userId="68c12057-9f6a-48ea-8c82-d344a27a492c" providerId="ADAL" clId="{FD1C7A6E-06A2-4A11-A89E-E4726C1AD92B}" dt="2025-10-24T14:33:51.785" v="1" actId="478"/>
          <ac:picMkLst>
            <pc:docMk/>
            <pc:sldMk cId="3216556135" sldId="270"/>
            <ac:picMk id="1026" creationId="{AD402FD2-70D2-ED3A-E5E0-9E01A24EA2D6}"/>
          </ac:picMkLst>
        </pc:picChg>
        <pc:picChg chg="del">
          <ac:chgData name="Alexa Chase '26" userId="68c12057-9f6a-48ea-8c82-d344a27a492c" providerId="ADAL" clId="{FD1C7A6E-06A2-4A11-A89E-E4726C1AD92B}" dt="2025-10-24T14:33:50.521" v="0" actId="478"/>
          <ac:picMkLst>
            <pc:docMk/>
            <pc:sldMk cId="3216556135" sldId="270"/>
            <ac:picMk id="1028" creationId="{F5599F8D-F924-5C6B-A7F4-9CECC5CE8A40}"/>
          </ac:picMkLst>
        </pc:picChg>
        <pc:picChg chg="del">
          <ac:chgData name="Alexa Chase '26" userId="68c12057-9f6a-48ea-8c82-d344a27a492c" providerId="ADAL" clId="{FD1C7A6E-06A2-4A11-A89E-E4726C1AD92B}" dt="2025-10-24T14:33:55.354" v="3" actId="478"/>
          <ac:picMkLst>
            <pc:docMk/>
            <pc:sldMk cId="3216556135" sldId="270"/>
            <ac:picMk id="1030" creationId="{1AFFDB88-498C-2191-70AD-024391B94578}"/>
          </ac:picMkLst>
        </pc:picChg>
        <pc:picChg chg="del">
          <ac:chgData name="Alexa Chase '26" userId="68c12057-9f6a-48ea-8c82-d344a27a492c" providerId="ADAL" clId="{FD1C7A6E-06A2-4A11-A89E-E4726C1AD92B}" dt="2025-10-24T14:33:54.386" v="2" actId="478"/>
          <ac:picMkLst>
            <pc:docMk/>
            <pc:sldMk cId="3216556135" sldId="270"/>
            <ac:picMk id="1032" creationId="{A3C09356-997F-6CFF-0AAE-345E4F09DF07}"/>
          </ac:picMkLst>
        </pc:picChg>
        <pc:inkChg chg="add del">
          <ac:chgData name="Alexa Chase '26" userId="68c12057-9f6a-48ea-8c82-d344a27a492c" providerId="ADAL" clId="{FD1C7A6E-06A2-4A11-A89E-E4726C1AD92B}" dt="2025-10-24T14:42:58.739" v="524"/>
          <ac:inkMkLst>
            <pc:docMk/>
            <pc:sldMk cId="3216556135" sldId="270"/>
            <ac:inkMk id="16" creationId="{1C99DAA4-1CC5-F1B2-0457-B25E9A28CCB4}"/>
          </ac:inkMkLst>
        </pc:inkChg>
        <pc:inkChg chg="add del mod">
          <ac:chgData name="Alexa Chase '26" userId="68c12057-9f6a-48ea-8c82-d344a27a492c" providerId="ADAL" clId="{FD1C7A6E-06A2-4A11-A89E-E4726C1AD92B}" dt="2025-10-24T14:43:36.385" v="561"/>
          <ac:inkMkLst>
            <pc:docMk/>
            <pc:sldMk cId="3216556135" sldId="270"/>
            <ac:inkMk id="17" creationId="{606FA66A-5BF1-0B04-2218-84E9204E11AF}"/>
          </ac:inkMkLst>
        </pc:inkChg>
        <pc:inkChg chg="add del mod">
          <ac:chgData name="Alexa Chase '26" userId="68c12057-9f6a-48ea-8c82-d344a27a492c" providerId="ADAL" clId="{FD1C7A6E-06A2-4A11-A89E-E4726C1AD92B}" dt="2025-10-24T14:43:36.387" v="562"/>
          <ac:inkMkLst>
            <pc:docMk/>
            <pc:sldMk cId="3216556135" sldId="270"/>
            <ac:inkMk id="18" creationId="{8EE729A4-7165-CF82-3F52-2E0CE41E3101}"/>
          </ac:inkMkLst>
        </pc:inkChg>
        <pc:inkChg chg="add mod">
          <ac:chgData name="Alexa Chase '26" userId="68c12057-9f6a-48ea-8c82-d344a27a492c" providerId="ADAL" clId="{FD1C7A6E-06A2-4A11-A89E-E4726C1AD92B}" dt="2025-10-24T14:43:45.587" v="567"/>
          <ac:inkMkLst>
            <pc:docMk/>
            <pc:sldMk cId="3216556135" sldId="270"/>
            <ac:inkMk id="24" creationId="{9BD99F42-F71B-AB9E-6E1A-086C34F274F5}"/>
          </ac:inkMkLst>
        </pc:inkChg>
        <pc:inkChg chg="add mod">
          <ac:chgData name="Alexa Chase '26" userId="68c12057-9f6a-48ea-8c82-d344a27a492c" providerId="ADAL" clId="{FD1C7A6E-06A2-4A11-A89E-E4726C1AD92B}" dt="2025-10-24T14:43:45.587" v="567"/>
          <ac:inkMkLst>
            <pc:docMk/>
            <pc:sldMk cId="3216556135" sldId="270"/>
            <ac:inkMk id="25" creationId="{892EEF52-82C8-374D-EC8C-C41E54819A93}"/>
          </ac:inkMkLst>
        </pc:inkChg>
        <pc:inkChg chg="add mod">
          <ac:chgData name="Alexa Chase '26" userId="68c12057-9f6a-48ea-8c82-d344a27a492c" providerId="ADAL" clId="{FD1C7A6E-06A2-4A11-A89E-E4726C1AD92B}" dt="2025-10-24T14:43:45.587" v="567"/>
          <ac:inkMkLst>
            <pc:docMk/>
            <pc:sldMk cId="3216556135" sldId="270"/>
            <ac:inkMk id="26" creationId="{DBF83BAB-BE43-4862-7764-888F772A2EB1}"/>
          </ac:inkMkLst>
        </pc:inkChg>
        <pc:inkChg chg="add mod">
          <ac:chgData name="Alexa Chase '26" userId="68c12057-9f6a-48ea-8c82-d344a27a492c" providerId="ADAL" clId="{FD1C7A6E-06A2-4A11-A89E-E4726C1AD92B}" dt="2025-10-24T14:43:45.587" v="567"/>
          <ac:inkMkLst>
            <pc:docMk/>
            <pc:sldMk cId="3216556135" sldId="270"/>
            <ac:inkMk id="27" creationId="{22979C6A-E75B-495A-368A-7A6CC34EB2BD}"/>
          </ac:inkMkLst>
        </pc:inkChg>
        <pc:inkChg chg="add mod">
          <ac:chgData name="Alexa Chase '26" userId="68c12057-9f6a-48ea-8c82-d344a27a492c" providerId="ADAL" clId="{FD1C7A6E-06A2-4A11-A89E-E4726C1AD92B}" dt="2025-10-24T14:43:45.587" v="567"/>
          <ac:inkMkLst>
            <pc:docMk/>
            <pc:sldMk cId="3216556135" sldId="270"/>
            <ac:inkMk id="28" creationId="{E209AED3-A786-3EC5-503A-131A5E83A76B}"/>
          </ac:inkMkLst>
        </pc:inkChg>
        <pc:inkChg chg="add mod">
          <ac:chgData name="Alexa Chase '26" userId="68c12057-9f6a-48ea-8c82-d344a27a492c" providerId="ADAL" clId="{FD1C7A6E-06A2-4A11-A89E-E4726C1AD92B}" dt="2025-10-24T14:43:45.587" v="567"/>
          <ac:inkMkLst>
            <pc:docMk/>
            <pc:sldMk cId="3216556135" sldId="270"/>
            <ac:inkMk id="29" creationId="{D56952D5-CF92-58F9-05D4-5772F58C6C42}"/>
          </ac:inkMkLst>
        </pc:inkChg>
        <pc:inkChg chg="add mod">
          <ac:chgData name="Alexa Chase '26" userId="68c12057-9f6a-48ea-8c82-d344a27a492c" providerId="ADAL" clId="{FD1C7A6E-06A2-4A11-A89E-E4726C1AD92B}" dt="2025-10-24T14:43:20.028" v="537"/>
          <ac:inkMkLst>
            <pc:docMk/>
            <pc:sldMk cId="3216556135" sldId="270"/>
            <ac:inkMk id="30" creationId="{E9A33C1C-C6A7-9243-3E6F-58EF5B14EA62}"/>
          </ac:inkMkLst>
        </pc:inkChg>
        <pc:inkChg chg="add">
          <ac:chgData name="Alexa Chase '26" userId="68c12057-9f6a-48ea-8c82-d344a27a492c" providerId="ADAL" clId="{FD1C7A6E-06A2-4A11-A89E-E4726C1AD92B}" dt="2025-10-24T14:43:19.046" v="535" actId="9405"/>
          <ac:inkMkLst>
            <pc:docMk/>
            <pc:sldMk cId="3216556135" sldId="270"/>
            <ac:inkMk id="31" creationId="{46A126EE-1B8D-A97E-2D19-AE9DAE4F523C}"/>
          </ac:inkMkLst>
        </pc:inkChg>
        <pc:inkChg chg="add">
          <ac:chgData name="Alexa Chase '26" userId="68c12057-9f6a-48ea-8c82-d344a27a492c" providerId="ADAL" clId="{FD1C7A6E-06A2-4A11-A89E-E4726C1AD92B}" dt="2025-10-24T14:43:19.427" v="536" actId="9405"/>
          <ac:inkMkLst>
            <pc:docMk/>
            <pc:sldMk cId="3216556135" sldId="270"/>
            <ac:inkMk id="32" creationId="{659D1FE6-6148-6FBA-015C-F87A480ED636}"/>
          </ac:inkMkLst>
        </pc:inkChg>
        <pc:inkChg chg="add mod">
          <ac:chgData name="Alexa Chase '26" userId="68c12057-9f6a-48ea-8c82-d344a27a492c" providerId="ADAL" clId="{FD1C7A6E-06A2-4A11-A89E-E4726C1AD92B}" dt="2025-10-24T14:43:25.898" v="547"/>
          <ac:inkMkLst>
            <pc:docMk/>
            <pc:sldMk cId="3216556135" sldId="270"/>
            <ac:inkMk id="35" creationId="{EA6C67F5-1D94-FC37-69E8-C65D67871432}"/>
          </ac:inkMkLst>
        </pc:inkChg>
        <pc:inkChg chg="add mod">
          <ac:chgData name="Alexa Chase '26" userId="68c12057-9f6a-48ea-8c82-d344a27a492c" providerId="ADAL" clId="{FD1C7A6E-06A2-4A11-A89E-E4726C1AD92B}" dt="2025-10-24T14:43:25.898" v="547"/>
          <ac:inkMkLst>
            <pc:docMk/>
            <pc:sldMk cId="3216556135" sldId="270"/>
            <ac:inkMk id="36" creationId="{8E32489D-04DA-01F7-BECB-E6639382F3C7}"/>
          </ac:inkMkLst>
        </pc:inkChg>
        <pc:inkChg chg="add mod">
          <ac:chgData name="Alexa Chase '26" userId="68c12057-9f6a-48ea-8c82-d344a27a492c" providerId="ADAL" clId="{FD1C7A6E-06A2-4A11-A89E-E4726C1AD92B}" dt="2025-10-24T14:43:25.898" v="547"/>
          <ac:inkMkLst>
            <pc:docMk/>
            <pc:sldMk cId="3216556135" sldId="270"/>
            <ac:inkMk id="37" creationId="{DE7AB901-A5B6-9557-610B-9EF01B4CBBA4}"/>
          </ac:inkMkLst>
        </pc:inkChg>
        <pc:inkChg chg="add mod">
          <ac:chgData name="Alexa Chase '26" userId="68c12057-9f6a-48ea-8c82-d344a27a492c" providerId="ADAL" clId="{FD1C7A6E-06A2-4A11-A89E-E4726C1AD92B}" dt="2025-10-24T14:43:25.898" v="547"/>
          <ac:inkMkLst>
            <pc:docMk/>
            <pc:sldMk cId="3216556135" sldId="270"/>
            <ac:inkMk id="38" creationId="{11E0A8A0-E6D1-D07F-A544-7DBA391D46A0}"/>
          </ac:inkMkLst>
        </pc:inkChg>
        <pc:inkChg chg="add mod">
          <ac:chgData name="Alexa Chase '26" userId="68c12057-9f6a-48ea-8c82-d344a27a492c" providerId="ADAL" clId="{FD1C7A6E-06A2-4A11-A89E-E4726C1AD92B}" dt="2025-10-24T14:43:25.898" v="547"/>
          <ac:inkMkLst>
            <pc:docMk/>
            <pc:sldMk cId="3216556135" sldId="270"/>
            <ac:inkMk id="39" creationId="{F884932D-166F-B30A-47E9-162954E346B2}"/>
          </ac:inkMkLst>
        </pc:inkChg>
        <pc:inkChg chg="add mod">
          <ac:chgData name="Alexa Chase '26" userId="68c12057-9f6a-48ea-8c82-d344a27a492c" providerId="ADAL" clId="{FD1C7A6E-06A2-4A11-A89E-E4726C1AD92B}" dt="2025-10-24T14:43:25.898" v="547"/>
          <ac:inkMkLst>
            <pc:docMk/>
            <pc:sldMk cId="3216556135" sldId="270"/>
            <ac:inkMk id="40" creationId="{9CDADD5C-C74F-AB5C-16D8-B8F76DFBAB96}"/>
          </ac:inkMkLst>
        </pc:inkChg>
        <pc:inkChg chg="add mod">
          <ac:chgData name="Alexa Chase '26" userId="68c12057-9f6a-48ea-8c82-d344a27a492c" providerId="ADAL" clId="{FD1C7A6E-06A2-4A11-A89E-E4726C1AD92B}" dt="2025-10-24T14:43:25.898" v="547"/>
          <ac:inkMkLst>
            <pc:docMk/>
            <pc:sldMk cId="3216556135" sldId="270"/>
            <ac:inkMk id="41" creationId="{10C18916-A34C-87A5-401E-3085D48B2175}"/>
          </ac:inkMkLst>
        </pc:inkChg>
        <pc:inkChg chg="add mod">
          <ac:chgData name="Alexa Chase '26" userId="68c12057-9f6a-48ea-8c82-d344a27a492c" providerId="ADAL" clId="{FD1C7A6E-06A2-4A11-A89E-E4726C1AD92B}" dt="2025-10-24T14:43:25.898" v="547"/>
          <ac:inkMkLst>
            <pc:docMk/>
            <pc:sldMk cId="3216556135" sldId="270"/>
            <ac:inkMk id="42" creationId="{E0C969FF-2D38-C41C-4A3B-5B60F68F4A70}"/>
          </ac:inkMkLst>
        </pc:inkChg>
        <pc:inkChg chg="add mod">
          <ac:chgData name="Alexa Chase '26" userId="68c12057-9f6a-48ea-8c82-d344a27a492c" providerId="ADAL" clId="{FD1C7A6E-06A2-4A11-A89E-E4726C1AD92B}" dt="2025-10-24T14:43:25.898" v="547"/>
          <ac:inkMkLst>
            <pc:docMk/>
            <pc:sldMk cId="3216556135" sldId="270"/>
            <ac:inkMk id="43" creationId="{B1D6689E-4247-08AB-08EF-E6BFF81973E9}"/>
          </ac:inkMkLst>
        </pc:inkChg>
        <pc:inkChg chg="add mod">
          <ac:chgData name="Alexa Chase '26" userId="68c12057-9f6a-48ea-8c82-d344a27a492c" providerId="ADAL" clId="{FD1C7A6E-06A2-4A11-A89E-E4726C1AD92B}" dt="2025-10-24T14:43:34.562" v="560"/>
          <ac:inkMkLst>
            <pc:docMk/>
            <pc:sldMk cId="3216556135" sldId="270"/>
            <ac:inkMk id="45" creationId="{0C43D4D1-58BA-7284-045D-E8BC1D91560F}"/>
          </ac:inkMkLst>
        </pc:inkChg>
        <pc:inkChg chg="add">
          <ac:chgData name="Alexa Chase '26" userId="68c12057-9f6a-48ea-8c82-d344a27a492c" providerId="ADAL" clId="{FD1C7A6E-06A2-4A11-A89E-E4726C1AD92B}" dt="2025-10-24T14:43:28.031" v="549" actId="9405"/>
          <ac:inkMkLst>
            <pc:docMk/>
            <pc:sldMk cId="3216556135" sldId="270"/>
            <ac:inkMk id="46" creationId="{361AEF90-CDE6-DBAC-3792-41A1092F6754}"/>
          </ac:inkMkLst>
        </pc:inkChg>
        <pc:inkChg chg="add mod">
          <ac:chgData name="Alexa Chase '26" userId="68c12057-9f6a-48ea-8c82-d344a27a492c" providerId="ADAL" clId="{FD1C7A6E-06A2-4A11-A89E-E4726C1AD92B}" dt="2025-10-24T14:43:34.562" v="560"/>
          <ac:inkMkLst>
            <pc:docMk/>
            <pc:sldMk cId="3216556135" sldId="270"/>
            <ac:inkMk id="47" creationId="{062344C4-821D-B3CA-14F3-F89EB5851559}"/>
          </ac:inkMkLst>
        </pc:inkChg>
        <pc:inkChg chg="add">
          <ac:chgData name="Alexa Chase '26" userId="68c12057-9f6a-48ea-8c82-d344a27a492c" providerId="ADAL" clId="{FD1C7A6E-06A2-4A11-A89E-E4726C1AD92B}" dt="2025-10-24T14:43:29.356" v="551" actId="9405"/>
          <ac:inkMkLst>
            <pc:docMk/>
            <pc:sldMk cId="3216556135" sldId="270"/>
            <ac:inkMk id="48" creationId="{80FBDB33-07CA-C2D6-93C7-5E2EB1A27C37}"/>
          </ac:inkMkLst>
        </pc:inkChg>
        <pc:inkChg chg="add mod">
          <ac:chgData name="Alexa Chase '26" userId="68c12057-9f6a-48ea-8c82-d344a27a492c" providerId="ADAL" clId="{FD1C7A6E-06A2-4A11-A89E-E4726C1AD92B}" dt="2025-10-24T14:43:34.562" v="560"/>
          <ac:inkMkLst>
            <pc:docMk/>
            <pc:sldMk cId="3216556135" sldId="270"/>
            <ac:inkMk id="49" creationId="{AFD01D0F-D3A4-736C-4172-80D8B59D2D0C}"/>
          </ac:inkMkLst>
        </pc:inkChg>
        <pc:inkChg chg="add mod">
          <ac:chgData name="Alexa Chase '26" userId="68c12057-9f6a-48ea-8c82-d344a27a492c" providerId="ADAL" clId="{FD1C7A6E-06A2-4A11-A89E-E4726C1AD92B}" dt="2025-10-24T14:43:34.562" v="560"/>
          <ac:inkMkLst>
            <pc:docMk/>
            <pc:sldMk cId="3216556135" sldId="270"/>
            <ac:inkMk id="50" creationId="{C82F0F2A-6080-189D-D74A-8DB8C020C7EB}"/>
          </ac:inkMkLst>
        </pc:inkChg>
        <pc:inkChg chg="add mod">
          <ac:chgData name="Alexa Chase '26" userId="68c12057-9f6a-48ea-8c82-d344a27a492c" providerId="ADAL" clId="{FD1C7A6E-06A2-4A11-A89E-E4726C1AD92B}" dt="2025-10-24T14:43:34.562" v="560"/>
          <ac:inkMkLst>
            <pc:docMk/>
            <pc:sldMk cId="3216556135" sldId="270"/>
            <ac:inkMk id="51" creationId="{0C6D2449-1953-79BA-1E99-D588C39F3A01}"/>
          </ac:inkMkLst>
        </pc:inkChg>
        <pc:inkChg chg="add">
          <ac:chgData name="Alexa Chase '26" userId="68c12057-9f6a-48ea-8c82-d344a27a492c" providerId="ADAL" clId="{FD1C7A6E-06A2-4A11-A89E-E4726C1AD92B}" dt="2025-10-24T14:43:31.582" v="555" actId="9405"/>
          <ac:inkMkLst>
            <pc:docMk/>
            <pc:sldMk cId="3216556135" sldId="270"/>
            <ac:inkMk id="52" creationId="{0656C5BF-71B8-F379-159F-A92167715413}"/>
          </ac:inkMkLst>
        </pc:inkChg>
        <pc:inkChg chg="add">
          <ac:chgData name="Alexa Chase '26" userId="68c12057-9f6a-48ea-8c82-d344a27a492c" providerId="ADAL" clId="{FD1C7A6E-06A2-4A11-A89E-E4726C1AD92B}" dt="2025-10-24T14:43:32.237" v="556" actId="9405"/>
          <ac:inkMkLst>
            <pc:docMk/>
            <pc:sldMk cId="3216556135" sldId="270"/>
            <ac:inkMk id="53" creationId="{40A2DA18-8E75-258B-1380-08C9094E0D7D}"/>
          </ac:inkMkLst>
        </pc:inkChg>
        <pc:inkChg chg="add mod">
          <ac:chgData name="Alexa Chase '26" userId="68c12057-9f6a-48ea-8c82-d344a27a492c" providerId="ADAL" clId="{FD1C7A6E-06A2-4A11-A89E-E4726C1AD92B}" dt="2025-10-24T14:43:34.562" v="560"/>
          <ac:inkMkLst>
            <pc:docMk/>
            <pc:sldMk cId="3216556135" sldId="270"/>
            <ac:inkMk id="54" creationId="{1B4C7124-1F93-CC85-7679-D75BB539436E}"/>
          </ac:inkMkLst>
        </pc:inkChg>
        <pc:inkChg chg="add mod">
          <ac:chgData name="Alexa Chase '26" userId="68c12057-9f6a-48ea-8c82-d344a27a492c" providerId="ADAL" clId="{FD1C7A6E-06A2-4A11-A89E-E4726C1AD92B}" dt="2025-10-24T14:43:34.562" v="560"/>
          <ac:inkMkLst>
            <pc:docMk/>
            <pc:sldMk cId="3216556135" sldId="270"/>
            <ac:inkMk id="55" creationId="{693F2A2C-3B44-60B9-881F-FC48D5956AF5}"/>
          </ac:inkMkLst>
        </pc:inkChg>
        <pc:inkChg chg="add mod">
          <ac:chgData name="Alexa Chase '26" userId="68c12057-9f6a-48ea-8c82-d344a27a492c" providerId="ADAL" clId="{FD1C7A6E-06A2-4A11-A89E-E4726C1AD92B}" dt="2025-10-24T14:43:34.562" v="560"/>
          <ac:inkMkLst>
            <pc:docMk/>
            <pc:sldMk cId="3216556135" sldId="270"/>
            <ac:inkMk id="56" creationId="{EA3446B2-6933-9932-B947-FC3DAC012CAD}"/>
          </ac:inkMkLst>
        </pc:inkChg>
        <pc:inkChg chg="add del">
          <ac:chgData name="Alexa Chase '26" userId="68c12057-9f6a-48ea-8c82-d344a27a492c" providerId="ADAL" clId="{FD1C7A6E-06A2-4A11-A89E-E4726C1AD92B}" dt="2025-10-24T14:43:40.928" v="564"/>
          <ac:inkMkLst>
            <pc:docMk/>
            <pc:sldMk cId="3216556135" sldId="270"/>
            <ac:inkMk id="59" creationId="{21EA167B-0AD4-6432-5B2B-D1E9BA2DD9EB}"/>
          </ac:inkMkLst>
        </pc:inkChg>
        <pc:inkChg chg="add mod">
          <ac:chgData name="Alexa Chase '26" userId="68c12057-9f6a-48ea-8c82-d344a27a492c" providerId="ADAL" clId="{FD1C7A6E-06A2-4A11-A89E-E4726C1AD92B}" dt="2025-10-24T14:43:45.587" v="567"/>
          <ac:inkMkLst>
            <pc:docMk/>
            <pc:sldMk cId="3216556135" sldId="270"/>
            <ac:inkMk id="60" creationId="{F3838F85-042D-AE5D-E703-8E3EEF042CDD}"/>
          </ac:inkMkLst>
        </pc:inkChg>
        <pc:inkChg chg="add mod">
          <ac:chgData name="Alexa Chase '26" userId="68c12057-9f6a-48ea-8c82-d344a27a492c" providerId="ADAL" clId="{FD1C7A6E-06A2-4A11-A89E-E4726C1AD92B}" dt="2025-10-24T14:43:45.587" v="567"/>
          <ac:inkMkLst>
            <pc:docMk/>
            <pc:sldMk cId="3216556135" sldId="270"/>
            <ac:inkMk id="61" creationId="{CB2A6393-AA23-BE69-691C-98664288CDD1}"/>
          </ac:inkMkLst>
        </pc:inkChg>
      </pc:sldChg>
      <pc:sldChg chg="modSp mod">
        <pc:chgData name="Alexa Chase '26" userId="68c12057-9f6a-48ea-8c82-d344a27a492c" providerId="ADAL" clId="{FD1C7A6E-06A2-4A11-A89E-E4726C1AD92B}" dt="2025-10-24T14:52:49.151" v="986" actId="20577"/>
        <pc:sldMkLst>
          <pc:docMk/>
          <pc:sldMk cId="634695986" sldId="272"/>
        </pc:sldMkLst>
        <pc:spChg chg="mod">
          <ac:chgData name="Alexa Chase '26" userId="68c12057-9f6a-48ea-8c82-d344a27a492c" providerId="ADAL" clId="{FD1C7A6E-06A2-4A11-A89E-E4726C1AD92B}" dt="2025-10-24T14:50:28.099" v="631" actId="20577"/>
          <ac:spMkLst>
            <pc:docMk/>
            <pc:sldMk cId="634695986" sldId="272"/>
            <ac:spMk id="3" creationId="{F5E623B2-62B0-C7D2-C4B3-DD9E89EFB588}"/>
          </ac:spMkLst>
        </pc:spChg>
        <pc:spChg chg="mod">
          <ac:chgData name="Alexa Chase '26" userId="68c12057-9f6a-48ea-8c82-d344a27a492c" providerId="ADAL" clId="{FD1C7A6E-06A2-4A11-A89E-E4726C1AD92B}" dt="2025-10-24T14:52:49.151" v="986" actId="20577"/>
          <ac:spMkLst>
            <pc:docMk/>
            <pc:sldMk cId="634695986" sldId="272"/>
            <ac:spMk id="4" creationId="{95FCAD6C-0B69-433C-2437-9A810F00CAC1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47FC7C1-D8AA-B091-1F6F-DF34F496CEC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F44C66C-4BFB-810C-145A-0148EAF322CE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52948B2-9F39-4214-ADF8-BB8A8597363A}" type="datetimeFigureOut">
              <a:rPr lang="en-US" smtClean="0"/>
              <a:t>10/24/2025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CA74DF4-2BD2-B359-2542-5A3171304AA8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B6933CE-E538-0BA9-37EF-03D2B904A560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09620F8-C27B-45D3-8113-3F786F5F3AE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302636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5-10-24T14:43:18.586"/>
    </inkml:context>
    <inkml:brush xml:id="br0">
      <inkml:brushProperty name="width" value="0.035" units="cm"/>
      <inkml:brushProperty name="height" value="0.035" units="cm"/>
      <inkml:brushProperty name="color" value="#004F8B"/>
    </inkml:brush>
  </inkml:definitions>
  <inkml:trace contextRef="#ctx0" brushRef="#br0">247 101 4143 0 0,'-9'-4'21457'0'0,"7"-3"-21144"0"0,0 1 0 0 0,0 0-1 0 0,-1-1 1 0 0,0 1-1 0 0,-1 1 1 0 0,1-1-1 0 0,-1 0 1 0 0,0 1-1 0 0,0 0 1 0 0,-1 0 0 0 0,-8-7-1 0 0,10 9-271 0 0,0 1 0 0 0,-1 0 0 0 0,1 0 0 0 0,-1 0 0 0 0,1 0 0 0 0,-1 1 0 0 0,0-1 0 0 0,0 1 0 0 0,1 0 0 0 0,-1 0 0 0 0,0 1 0 0 0,0-1 0 0 0,0 1 0 0 0,0-1 0 0 0,0 1 0 0 0,0 1 0 0 0,0-1 1 0 0,0 0-1 0 0,0 1 0 0 0,0 0 0 0 0,0 0 0 0 0,1 0 0 0 0,-1 0 0 0 0,0 1 0 0 0,-5 3 0 0 0,4-3-18 0 0,0 1 0 0 0,0 0 0 0 0,0 0 0 0 0,1 0 0 0 0,-1 1 0 0 0,1 0 0 0 0,0 0 0 0 0,0 0 0 0 0,0 0 0 0 0,-5 9 0 0 0,5-6-3 0 0,1 0 0 0 0,-1 0-1 0 0,1 0 1 0 0,1 1 0 0 0,-1 0 0 0 0,-2 15 0 0 0,2-4 5 0 0,1 1 0 0 0,0-1 0 0 0,2 27 1 0 0,1-36-17 0 0,0 0-1 0 0,0 0 1 0 0,1 0 0 0 0,0-1 0 0 0,1 1 0 0 0,0 0 0 0 0,1-1 0 0 0,6 12 0 0 0,-10-19-8 0 0,1-1 1 0 0,0 1-1 0 0,0-1 1 0 0,0 1-1 0 0,0-1 1 0 0,0 1-1 0 0,1-1 0 0 0,-1 0 1 0 0,0 1-1 0 0,1-1 1 0 0,-1 0-1 0 0,1 0 1 0 0,-1 0-1 0 0,1 0 0 0 0,-1 0 1 0 0,1 0-1 0 0,0-1 1 0 0,-1 1-1 0 0,1 0 1 0 0,3 0-1 0 0,-3-1 3 0 0,0 0 1 0 0,0 0-1 0 0,0-1 1 0 0,1 1-1 0 0,-1 0 0 0 0,0-1 1 0 0,0 0-1 0 0,0 1 1 0 0,0-1-1 0 0,0 0 0 0 0,0 0 1 0 0,0 0-1 0 0,0 0 1 0 0,3-3-1 0 0,1-1 8 0 0,1-1 0 0 0,-1 0 0 0 0,-1 0 0 0 0,1 0 0 0 0,-1-1 0 0 0,0 0 0 0 0,7-14 0 0 0,6-18-12 0 0,14-51 0 0 0,-14 39 0 0 0,-10 24 0 0 0,-5 17 0 0 0,0-1 0 0 0,6-12 0 0 0,-9 23 0 0 0,0 0 0 0 0,0 0 0 0 0,0 0 0 0 0,0 0 0 0 0,0 0 0 0 0,0 0-1 0 0,0 0 1 0 0,0 0 0 0 0,0 0 0 0 0,0 0 0 0 0,1 0 0 0 0,-1 0 0 0 0,0 0 0 0 0,0 0 0 0 0,0 0 0 0 0,0 0 0 0 0,0 0 0 0 0,0 0-1 0 0,0-1 1 0 0,0 1 0 0 0,0 0 0 0 0,0 0 0 0 0,0 0 0 0 0,0 0 0 0 0,0 0 0 0 0,0 0 0 0 0,0 0 0 0 0,1 0 0 0 0,-1 0 0 0 0,0 0-1 0 0,0 0 1 0 0,0 0 0 0 0,0 0 0 0 0,0 0 0 0 0,0 0 0 0 0,0 0 0 0 0,0 0 0 0 0,0 1 0 0 0,0-1 0 0 0,0 0 0 0 0,0 0 0 0 0,0 0-1 0 0,0 0 1 0 0,0 0 0 0 0,1 0 0 0 0,-1 0 0 0 0,0 0 0 0 0,0 0 0 0 0,0 0 0 0 0,0 0 0 0 0,0 0 0 0 0,0 0 0 0 0,0 0-1 0 0,0 0 1 0 0,0 0 0 0 0,0 0 0 0 0,0 0 0 0 0,0 0 0 0 0,0 1 0 0 0,0-1 0 0 0,0 0 0 0 0,0 0 0 0 0,3 8-14 0 0,1 9-20 0 0,1 96-41 0 0,7 48 15 0 0,-12-160 45 0 0,0 0 0 0 0,1 0 0 0 0,-1 0 0 0 0,0 0 0 0 0,0 0 0 0 0,1 0 0 0 0,-1 0 0 0 0,0 0 0 0 0,1 0 0 0 0,-1 0 0 0 0,1 0 0 0 0,-1 0 0 0 0,1 0 0 0 0,-1 0 1 0 0,2 1-1 0 0,-2-2-38 0 0,1 0 0 0 0,-1 0 0 0 0,0 0 0 0 0,1 0 0 0 0,-1 1 0 0 0,0-1 0 0 0,1 0 0 0 0,-1 0 1 0 0,0 0-1 0 0,1 0 0 0 0,-1 0 0 0 0,1 0 0 0 0,-1 0 0 0 0,0 0 0 0 0,1 0 0 0 0,-1 0 0 0 0,1 0 0 0 0,-1 0 1 0 0,0 0-1 0 0,1 0 0 0 0,-1-1 0 0 0,0 1 0 0 0,1 0 0 0 0,-1 0 0 0 0,0 0 0 0 0,1 0 0 0 0,-1-1 1 0 0,2 0-725 0 0,0-1 1 0 0,0 1 0 0 0,-1-1-1 0 0,1 0 1 0 0,-1 1 0 0 0,1-1 0 0 0,-1 0-1 0 0,0 0 1 0 0,0 0 0 0 0,0 0-1 0 0,2-4 1 0 0</inkml:trace>
</inkml:ink>
</file>

<file path=ppt/ink/ink1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5-10-24T14:43:24.521"/>
    </inkml:context>
    <inkml:brush xml:id="br0">
      <inkml:brushProperty name="width" value="0.035" units="cm"/>
      <inkml:brushProperty name="height" value="0.035" units="cm"/>
      <inkml:brushProperty name="color" value="#004F8B"/>
    </inkml:brush>
  </inkml:definitions>
  <inkml:trace contextRef="#ctx0" brushRef="#br0">182 138 1839 0 0,'-7'-11'18852'0'0,"7"9"-17708"0"0,-5-45 1348 0 0,4 42-2189 0 0,0 0 0 0 0,0 0 0 0 0,-1-1 0 0 0,0 1 0 0 0,0 1 0 0 0,-1-1 0 0 0,-3-6 0 0 0,5 9-206 0 0,-1-1 1 0 0,0 1 0 0 0,1 0-1 0 0,-1-1 1 0 0,0 1-1 0 0,0 0 1 0 0,0 1 0 0 0,0-1-1 0 0,-1 0 1 0 0,1 0-1 0 0,0 1 1 0 0,-1 0 0 0 0,1-1-1 0 0,-1 1 1 0 0,-4-1-1 0 0,5 1-52 0 0,-1 1-1 0 0,1-1 1 0 0,-1 1 0 0 0,0 0-1 0 0,1 0 1 0 0,-1 1-1 0 0,1-1 1 0 0,-1 0-1 0 0,0 1 1 0 0,1 0-1 0 0,-1-1 1 0 0,1 1-1 0 0,0 0 1 0 0,-5 3-1 0 0,3-2-8 0 0,0 1 0 0 0,1-1 0 0 0,-1 1-1 0 0,1 0 1 0 0,0 1 0 0 0,0-1 0 0 0,0 0 0 0 0,-3 5-1 0 0,1 1 6 0 0,0 0-1 0 0,0 0 1 0 0,1 0-1 0 0,1 0 0 0 0,-1 1 1 0 0,1-1-1 0 0,-2 13 1 0 0,3-9 0 0 0,1 0 1 0 0,0 0 0 0 0,0 0-1 0 0,1 1 1 0 0,1-1 0 0 0,0 0-1 0 0,6 24 1 0 0,-5-30-36 0 0,0 0 0 0 0,0 0 0 0 0,1 0 0 0 0,0-1 0 0 0,0 1 0 0 0,1-1 0 0 0,0 0 0 0 0,0 0 0 0 0,0 0 0 0 0,1-1 0 0 0,-1 1 0 0 0,2-1 0 0 0,-1 0 0 0 0,0 0 0 0 0,13 7 0 0 0,-15-10-73 0 0,1-1 1 0 0,0 1-1 0 0,-1-1 1 0 0,1 0-1 0 0,0 0 1 0 0,0 0-1 0 0,0 0 1 0 0,0-1-1 0 0,0 0 1 0 0,0 1-1 0 0,0-1 0 0 0,0-1 1 0 0,0 1-1 0 0,0-1 1 0 0,0 1-1 0 0,-1-1 1 0 0,1 0-1 0 0,0-1 1 0 0,0 1-1 0 0,-1-1 0 0 0,1 1 1 0 0,0-1-1 0 0,-1 0 1 0 0,0-1-1 0 0,1 1 1 0 0,-1 0-1 0 0,0-1 1 0 0,0 0-1 0 0,-1 0 1 0 0,1 0-1 0 0,0 0 0 0 0,-1 0 1 0 0,0 0-1 0 0,3-5 1 0 0,0 1-1843 0 0,0 1-5691 0 0</inkml:trace>
</inkml:ink>
</file>

<file path=ppt/ink/ink1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5-10-24T14:43:25.011"/>
    </inkml:context>
    <inkml:brush xml:id="br0">
      <inkml:brushProperty name="width" value="0.035" units="cm"/>
      <inkml:brushProperty name="height" value="0.035" units="cm"/>
      <inkml:brushProperty name="color" value="#004F8B"/>
    </inkml:brush>
  </inkml:definitions>
  <inkml:trace contextRef="#ctx0" brushRef="#br0">0 8 919 0 0,'4'-7'26440'0'0,"-2"14"-24104"0"0,-1-2-5032 0 0,0 0 2871 0 0,0-1 1 0 0,-1 1-1 0 0,1-1 0 0 0,-1 1 1 0 0,0 0-1 0 0,-1-1 0 0 0,1 1 0 0 0,-2 4 1 0 0,0 16 365 0 0,11 133 300 0 0,-9-121-839 0 0,-1-32 3 0 0,1 0-1 0 0,-1 0 1 0 0,1 0 0 0 0,0 0 0 0 0,1 0-1 0 0,-1 0 1 0 0,1 0 0 0 0,0 0 0 0 0,1 0 0 0 0,-1 0-1 0 0,1 0 1 0 0,2 5 0 0 0,-4-10-5 0 0,1 1 1 0 0,0-1-1 0 0,-1 0 1 0 0,1 1-1 0 0,-1-1 1 0 0,1 1-1 0 0,0-1 0 0 0,0 0 1 0 0,-1 0-1 0 0,1 1 1 0 0,0-1-1 0 0,-1 0 1 0 0,1 0-1 0 0,0 0 0 0 0,0 0 1 0 0,-1 0-1 0 0,1 0 1 0 0,0 0-1 0 0,0 0 0 0 0,-1 0 1 0 0,1 0-1 0 0,0 0 1 0 0,-1-1-1 0 0,2 1 1 0 0,20-8-144 0 0,-19 6 51 0 0,9-3-422 0 0,0-1 1 0 0,13-9-1 0 0,-10 4-2555 0 0,-1-1-3749 0 0,-11 10 4758 0 0</inkml:trace>
</inkml:ink>
</file>

<file path=ppt/ink/ink1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5-10-24T14:43:25.376"/>
    </inkml:context>
    <inkml:brush xml:id="br0">
      <inkml:brushProperty name="width" value="0.035" units="cm"/>
      <inkml:brushProperty name="height" value="0.035" units="cm"/>
      <inkml:brushProperty name="color" value="#004F8B"/>
    </inkml:brush>
  </inkml:definitions>
  <inkml:trace contextRef="#ctx0" brushRef="#br0">27 32 1839 0 0,'-9'0'-831'0'0,"-9"3"21523"0"0,24-2-20268 0 0,-1-1-1 0 0,0 1 1 0 0,0-1-1 0 0,1 0 1 0 0,-1 0-1 0 0,0-1 1 0 0,0 0-1 0 0,8-2 1 0 0,13 0 119 0 0,64-9-30 0 0,-38 5-887 0 0,-33 3-1435 0 0,-8 0-4107 0 0,-8 3 3550 0 0</inkml:trace>
</inkml:ink>
</file>

<file path=ppt/ink/ink1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5-10-24T14:43:27.087"/>
    </inkml:context>
    <inkml:brush xml:id="br0">
      <inkml:brushProperty name="width" value="0.035" units="cm"/>
      <inkml:brushProperty name="height" value="0.035" units="cm"/>
      <inkml:brushProperty name="color" value="#004F8B"/>
    </inkml:brush>
  </inkml:definitions>
  <inkml:trace contextRef="#ctx0" brushRef="#br0">0 188 4143 0 0,'5'-7'10809'0'0,"-5"7"-10460"0"0,0 0 0 0 0,1 0-1 0 0,-1 0 1 0 0,0-1 0 0 0,1 1-1 0 0,14 2 4766 0 0,1-1-5042 0 0,149-29 3418 0 0,-156 27-3283 0 0,-9 1-202 0 0,0 0 0 0 0,1 0-1 0 0,-1 0 1 0 0,0 0 0 0 0,1 0 0 0 0,-1 0-1 0 0,0 0 1 0 0,1 0 0 0 0,-1 0 0 0 0,0 0 0 0 0,1 0-1 0 0,-1 0 1 0 0,0 0 0 0 0,0 0 0 0 0,1 1 0 0 0,-1-1-1 0 0,0 0 1 0 0,1 0 0 0 0,-1 0 0 0 0,0 0-1 0 0,0 0 1 0 0,1 1 0 0 0,-1-1 0 0 0,0 0 0 0 0,0 0-1 0 0,1 1 1 0 0,-1-1 0 0 0,0 0 0 0 0,0 1 304 0 0,-13 1-219 0 0,12-1-85 0 0,0-1 1 0 0,0 0-1 0 0,1 1 1 0 0,-1-1-1 0 0,0 0 0 0 0,0 0 1 0 0,0 0-1 0 0,0 0 0 0 0,0 1 1 0 0,0-1-1 0 0,0-1 1 0 0,0 1-1 0 0,0 0 0 0 0,0 0 1 0 0,1 0-1 0 0,-1 0 0 0 0,0-1 1 0 0,-1 1-1 0 0,0-1-2 0 0,0 0 0 0 0,1 0-1 0 0,-1-1 1 0 0,1 1 0 0 0,-1 0 0 0 0,1 0-1 0 0,-1-1 1 0 0,1 1 0 0 0,0-1 0 0 0,-1 1-1 0 0,1-1 1 0 0,-1-2 0 0 0,-14-26 66 0 0,12 22-46 0 0,-38-71 361 0 0,41 77-376 0 0,-1 1 0 0 0,1-1 0 0 0,-1 0 0 0 0,1 1 0 0 0,-1-1 0 0 0,0 0 0 0 0,0 1 0 0 0,0 0 0 0 0,0-1 0 0 0,0 1 0 0 0,0 0 0 0 0,0 0 0 0 0,0 0 1 0 0,0 1-1 0 0,0-1 0 0 0,0 0 0 0 0,-1 1 0 0 0,1-1 0 0 0,-3 1 0 0 0,4 0-5 0 0,-1-1 1 0 0,0 1-1 0 0,1 0 0 0 0,-1 0 1 0 0,1 0-1 0 0,-1 1 1 0 0,0-1-1 0 0,1 0 0 0 0,-1 1 1 0 0,1-1-1 0 0,-1 0 1 0 0,1 1-1 0 0,-1 0 0 0 0,1-1 1 0 0,-1 1-1 0 0,1 0 1 0 0,0 0-1 0 0,-1 0 0 0 0,1 0 1 0 0,0 0-1 0 0,0 0 1 0 0,0 0-1 0 0,0 1 0 0 0,0-1 1 0 0,0 0-1 0 0,0 0 1 0 0,-1 3-1 0 0,-1 3 20 0 0,1 0 0 0 0,0 0 0 0 0,1 0 0 0 0,0 0 0 0 0,0 1 0 0 0,1-1-1 0 0,0 0 1 0 0,0 11 0 0 0,2 1 114 0 0,9 38 0 0 0,-7-43-79 0 0,0 0 0 0 0,1 0 1 0 0,0-1-1 0 0,1 0 0 0 0,1 0 0 0 0,0 0 0 0 0,1-1 1 0 0,0 0-1 0 0,1 0 0 0 0,11 11 0 0 0,-17-20-21 0 0,0 0 1 0 0,1-1-1 0 0,-1 1 1 0 0,1-1-1 0 0,-1 0 0 0 0,1 0 1 0 0,0 0-1 0 0,-1-1 1 0 0,1 1-1 0 0,0-1 0 0 0,0 0 1 0 0,6 1-1 0 0,-8-2-31 0 0,0 1 0 0 0,1-1 0 0 0,-1 0 0 0 0,0 0 0 0 0,0 0 0 0 0,0 0 0 0 0,0-1-1 0 0,0 1 1 0 0,0 0 0 0 0,0-1 0 0 0,0 0 0 0 0,0 1 0 0 0,0-1 0 0 0,0 0 0 0 0,0 0 0 0 0,0 0 0 0 0,0 0 0 0 0,-1 0 0 0 0,1-1 0 0 0,0 1-1 0 0,-1 0 1 0 0,1-1 0 0 0,-1 0 0 0 0,0 1 0 0 0,3-4 0 0 0,-4 4-21 0 0,1 0 0 0 0,0 0 0 0 0,-1-1 0 0 0,1 1 0 0 0,0 0-1 0 0,-1-1 1 0 0,0 1 0 0 0,1 0 0 0 0,-1-1 0 0 0,0 1 0 0 0,0 0 0 0 0,0-1 0 0 0,0 1 0 0 0,0-1 0 0 0,0 1-1 0 0,0 0 1 0 0,0-1 0 0 0,0 1 0 0 0,-1-1 0 0 0,1 1 0 0 0,-1 0 0 0 0,1-1 0 0 0,-1 1 0 0 0,1 0-1 0 0,-1 0 1 0 0,-1-2 0 0 0,-10-9-4674 0 0</inkml:trace>
</inkml:ink>
</file>

<file path=ppt/ink/ink1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5-10-24T14:43:28.033"/>
    </inkml:context>
    <inkml:brush xml:id="br0">
      <inkml:brushProperty name="width" value="0.035" units="cm"/>
      <inkml:brushProperty name="height" value="0.035" units="cm"/>
      <inkml:brushProperty name="color" value="#004F8B"/>
    </inkml:brush>
  </inkml:definitions>
  <inkml:trace contextRef="#ctx0" brushRef="#br0">200 122 6911 0 0,'0'0'528'0'0,"0"0"-341"0"0,1-1-27 0 0,0 0 539 0 0,-1 1 0 0 0,1-1 0 0 0,0 0 1 0 0,-1 1-1 0 0,1-1 0 0 0,-1 0 0 0 0,1 1 0 0 0,-1-1 0 0 0,0 0 0 0 0,1 1 0 0 0,-1-1 1 0 0,0 0-1 0 0,1 0 0 0 0,-1 0 0 0 0,0 1 0 0 0,0-1 0 0 0,0 0 0 0 0,1-1 0 0 0,-4-10 3856 0 0,0 2-5780 0 0,1 5 1413 0 0,0-1-1 0 0,0 0 1 0 0,-1 1-1 0 0,1 0 1 0 0,-1 0-1 0 0,-1 0 1 0 0,1 0-1 0 0,-1 0 1 0 0,0 0-1 0 0,0 1 1 0 0,0 0-1 0 0,0 0 1 0 0,-1 0-1 0 0,0 0 1 0 0,-7-4-1 0 0,9 8-170 0 0,0-1 1 0 0,1 0-1 0 0,-1 1 0 0 0,0-1 0 0 0,0 1 0 0 0,0 0 1 0 0,0 0-1 0 0,1 0 0 0 0,-1 0 0 0 0,0 1 0 0 0,0-1 1 0 0,0 1-1 0 0,1 0 0 0 0,-1-1 0 0 0,0 1 0 0 0,1 0 1 0 0,-1 1-1 0 0,1-1 0 0 0,-1 0 0 0 0,1 1 0 0 0,-1 0 1 0 0,1-1-1 0 0,-3 4 0 0 0,-2 1 23 0 0,0 1 0 0 0,1-1 0 0 0,0 1 0 0 0,0 1 0 0 0,-9 14 0 0 0,10-11 0 0 0,1-1-1 0 0,0 1 0 0 0,1-1 0 0 0,0 1 1 0 0,1 0-1 0 0,0 0 0 0 0,1 0 1 0 0,0 0-1 0 0,1 0 0 0 0,1 18 0 0 0,0-22-7 0 0,0 0-1 0 0,1 0 0 0 0,0-1 1 0 0,0 1-1 0 0,0 0 0 0 0,1-1 1 0 0,0 0-1 0 0,0 0 0 0 0,1 0 1 0 0,6 9-1 0 0,-8-13-15 0 0,0 0-1 0 0,-1 0 1 0 0,1 0-1 0 0,0 0 1 0 0,1 0-1 0 0,-1 0 1 0 0,0-1-1 0 0,0 1 1 0 0,1-1-1 0 0,-1 0 1 0 0,1 0-1 0 0,4 2 1 0 0,-5-3-7 0 0,0 1 0 0 0,0-1 1 0 0,0 0-1 0 0,0 0 1 0 0,0 0-1 0 0,0 0 1 0 0,0-1-1 0 0,0 1 0 0 0,0-1 1 0 0,0 1-1 0 0,0-1 1 0 0,0 1-1 0 0,0-1 1 0 0,-1 0-1 0 0,1 0 0 0 0,0 0 1 0 0,0 0-1 0 0,-1 0 1 0 0,4-3-1 0 0,-1 0 0 0 0,0 0-1 0 0,0-1 1 0 0,0 1 0 0 0,-1-1 0 0 0,0 0-1 0 0,5-8 1 0 0,13-34 79 0 0,-16 35-97 0 0,5-14 73 0 0,7-31 0 0 0,-1 4 0 0 0,-12 37-64 0 0,12-25 0 0 0,-16 40 0 0 0,2 14 53 0 0,14 270 22 0 0,-12-250-300 0 0,4-41-4675 0 0</inkml:trace>
</inkml:ink>
</file>

<file path=ppt/ink/ink1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5-10-24T14:43:28.679"/>
    </inkml:context>
    <inkml:brush xml:id="br0">
      <inkml:brushProperty name="width" value="0.035" units="cm"/>
      <inkml:brushProperty name="height" value="0.035" units="cm"/>
      <inkml:brushProperty name="color" value="#004F8B"/>
    </inkml:brush>
  </inkml:definitions>
  <inkml:trace contextRef="#ctx0" brushRef="#br0">159 101 6911 0 0,'0'0'528'0'0,"0"-1"-341"0"0,0-14 13011 0 0,1 0-6734 0 0,-3-7-5200 0 0,-6 0-2480 0 0,-3 9 3271 0 0,10 11-2028 0 0,-1 1-1 0 0,1 0 1 0 0,0 0 0 0 0,0 0-1 0 0,-1 0 1 0 0,1 0 0 0 0,-1 1-1 0 0,1-1 1 0 0,-1 0-1 0 0,1 1 1 0 0,-1-1 0 0 0,1 1-1 0 0,-1-1 1 0 0,1 1 0 0 0,-1 0-1 0 0,0 0 1 0 0,1-1 0 0 0,-1 1-1 0 0,-3 1 1 0 0,2-1-10 0 0,0 1 0 0 0,0 0 0 0 0,0 0 0 0 0,1 0 0 0 0,-1 0 0 0 0,0 1 1 0 0,0-1-1 0 0,1 1 0 0 0,-1-1 0 0 0,-2 4 0 0 0,-1 0-3 0 0,0 1 0 0 0,0 0 0 0 0,0 0-1 0 0,1 1 1 0 0,0 0 0 0 0,0 0 0 0 0,-3 7 0 0 0,3-3-5 0 0,1-1-1 0 0,0 1 1 0 0,1-1 0 0 0,0 1-1 0 0,1 0 1 0 0,0 0-1 0 0,1 0 1 0 0,0 0 0 0 0,0 1-1 0 0,2-1 1 0 0,-1 0 0 0 0,1 0-1 0 0,1 0 1 0 0,0 0 0 0 0,0 0-1 0 0,1 0 1 0 0,1 0-1 0 0,0-1 1 0 0,0 0 0 0 0,9 15-1 0 0,-10-19 1 0 0,0-1 0 0 0,0 0-1 0 0,1 0 1 0 0,0 0-1 0 0,0 0 1 0 0,0 0 0 0 0,0-1-1 0 0,10 8 1 0 0,-12-10-6 0 0,1-1 0 0 0,-1 0-1 0 0,1 1 1 0 0,0-1 0 0 0,0 0 0 0 0,-1 0 0 0 0,1 0 0 0 0,0-1 0 0 0,0 1 0 0 0,0-1 0 0 0,0 0 0 0 0,0 1 0 0 0,0-1 0 0 0,0-1 0 0 0,0 1-1 0 0,0 0 1 0 0,0-1 0 0 0,0 1 0 0 0,0-1 0 0 0,5-2 0 0 0,-2 0-554 0 0,0 0 1 0 0,0-1-1 0 0,0 0 0 0 0,0 0 1 0 0,-1 0-1 0 0,0-1 0 0 0,0 0 1 0 0,0 0-1 0 0,0 0 0 0 0,-1-1 1 0 0,0 1-1 0 0,0-1 0 0 0,0 0 1 0 0,-1 0-1 0 0,0 0 1 0 0,4-10-1 0 0,-5 9-7328 0 0</inkml:trace>
</inkml:ink>
</file>

<file path=ppt/ink/ink1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5-10-24T14:43:29.356"/>
    </inkml:context>
    <inkml:brush xml:id="br0">
      <inkml:brushProperty name="width" value="0.035" units="cm"/>
      <inkml:brushProperty name="height" value="0.035" units="cm"/>
      <inkml:brushProperty name="color" value="#004F8B"/>
    </inkml:brush>
  </inkml:definitions>
  <inkml:trace contextRef="#ctx0" brushRef="#br0">1 28 1375 0 0,'3'-9'10130'0'0,"-2"7"-9292"0"0,0 1-1 0 0,0-1 1 0 0,0 0-1 0 0,0 1 1 0 0,1-1-1 0 0,-1 1 1 0 0,0-1-1 0 0,1 1 1 0 0,-1-1-1 0 0,3 0 1 0 0,-3 19 2956 0 0,-1-8-2420 0 0,10 162 361 0 0,1 14-1373 0 0,-11-178-338 0 0,0-3-13 0 0,0 0 1 0 0,0 0 0 0 0,0 0-1 0 0,0 0 1 0 0,-1 0-1 0 0,0 0 1 0 0,1 0-1 0 0,-3 4 1 0 0,4-11 0 0 0,0 1 0 0 0,0-1 0 0 0,0 0 1 0 0,-1 0-1 0 0,1 1 0 0 0,-1-1 0 0 0,0 0 0 0 0,0 0 0 0 0,0-3 0 0 0,1-12-5 0 0,3-4 14 0 0,0-1 1 0 0,1 1-1 0 0,2 0 0 0 0,0 1 1 0 0,1-1-1 0 0,1 1 0 0 0,1 1 1 0 0,15-23-1 0 0,-22 39-22 0 0,0 1 0 0 0,0 0 0 0 0,1-1 0 0 0,-1 1 0 0 0,1 1 0 0 0,6-5 0 0 0,-8 6 12 0 0,0-1-1 0 0,0 1 1 0 0,0 0 0 0 0,0 0-1 0 0,1 0 1 0 0,-1 0 0 0 0,0 1-1 0 0,1-1 1 0 0,-1 0 0 0 0,1 1 0 0 0,-1 0-1 0 0,1-1 1 0 0,2 1 0 0 0,-3 1 7 0 0,0 0 0 0 0,0-1 0 0 0,0 1 0 0 0,0 0 0 0 0,0 0 0 0 0,0 0 0 0 0,0 0 0 0 0,-1 0 0 0 0,1 0 0 0 0,0 1 0 0 0,-1-1 0 0 0,1 0 0 0 0,-1 1 0 0 0,0-1 0 0 0,1 1 0 0 0,-1 0 1 0 0,0-1-1 0 0,0 1 0 0 0,0 0 0 0 0,0 0 0 0 0,1 2 0 0 0,1 4 13 0 0,-1 1 0 0 0,0-1-1 0 0,2 15 1 0 0,-2-12-2 0 0,5 44-15 0 0,-2 109 0 0 0,-5-155-25 0 0,0-9-13 0 0,0 0-1 0 0,0 0 0 0 0,0 0 1 0 0,0 1-1 0 0,0-1 0 0 0,0 0 1 0 0,0 0-1 0 0,0 0 0 0 0,0 0 1 0 0,0 1-1 0 0,0-1 0 0 0,0 0 1 0 0,0 0-1 0 0,0 0 1 0 0,0 0-1 0 0,0 0 0 0 0,0 1 1 0 0,1-1-1 0 0,-1 0 0 0 0,0 0 1 0 0,0 0-1 0 0,0 0 0 0 0,0 0 1 0 0,0 1-1 0 0,0-1 0 0 0,0 0 1 0 0,0 0-1 0 0,1 0 0 0 0,-1 0 1 0 0,0 0-1 0 0,0 0 0 0 0,0 0 1 0 0,0 0-1 0 0,0 0 0 0 0,1 1 1 0 0,-1-1-1 0 0,0 0 0 0 0,0 0 1 0 0,0 0-1 0 0,0 0 0 0 0,0 0 1 0 0,1 0-1 0 0,-1 0 0 0 0,0 0 1 0 0,0 0-1 0 0,0 0 0 0 0,0 0 1 0 0,1 0-1 0 0,-1 0 0 0 0,0 0 1 0 0,0 0-1 0 0,0 0 0 0 0,0-1 1 0 0,0 1-1 0 0,1 0 0 0 0,-1 0 1 0 0,0 0-1 0 0,0 0 0 0 0,0 0 1 0 0,0 0-1 0 0,1 0 0 0 0,2-6-5687 0 0</inkml:trace>
</inkml:ink>
</file>

<file path=ppt/ink/ink1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5-10-24T14:43:30.099"/>
    </inkml:context>
    <inkml:brush xml:id="br0">
      <inkml:brushProperty name="width" value="0.035" units="cm"/>
      <inkml:brushProperty name="height" value="0.035" units="cm"/>
      <inkml:brushProperty name="color" value="#004F8B"/>
    </inkml:brush>
  </inkml:definitions>
  <inkml:trace contextRef="#ctx0" brushRef="#br0">48 2 2303 0 0,'-3'0'3271'0'0,"3"0"-2905"0"0,0-1 0 0 0,-1 1 0 0 0,1 0 0 0 0,0 0 0 0 0,0 0 0 0 0,-1 0 0 0 0,1 0 0 0 0,-1 0 0 0 0,1 0 0 0 0,0 0 0 0 0,-1 0 0 0 0,1 0 0 0 0,0 0 0 0 0,-1 0 0 0 0,-5 3 7319 0 0,6-3-7319 0 0,0 1 0 0 0,0-1 0 0 0,0 0 0 0 0,-1 1 0 0 0,1-1 0 0 0,0 0 0 0 0,0 1 0 0 0,0 0 0 0 0,-6 13 438 0 0,1 0 0 0 0,1 1 1 0 0,0-1-1 0 0,-3 31 0 0 0,0 66 1378 0 0,8-100-2088 0 0,-1-1 0 0 0,1 0 0 0 0,1 0 0 0 0,0 0 1 0 0,4 12-1 0 0,-5-17-75 0 0,1-2 0 0 0,-1 1 1 0 0,1 0-1 0 0,0 0 0 0 0,0 0 0 0 0,0-1 1 0 0,0 1-1 0 0,1-1 0 0 0,-1 0 0 0 0,1 0 1 0 0,0 0-1 0 0,0 0 0 0 0,0 0 1 0 0,1 0-1 0 0,4 3 0 0 0,-6-6-4 0 0,0 1-1 0 0,0-1 1 0 0,-1 1 0 0 0,1-1-1 0 0,0 1 1 0 0,0-1 0 0 0,-1 0 0 0 0,1 0-1 0 0,0 0 1 0 0,0 0 0 0 0,0 0-1 0 0,-1-1 1 0 0,1 1 0 0 0,0 0-1 0 0,0-1 1 0 0,-1 0 0 0 0,1 1-1 0 0,0-1 1 0 0,-1 0 0 0 0,1 0-1 0 0,0 1 1 0 0,-1-1 0 0 0,0-1-1 0 0,1 1 1 0 0,2-2 0 0 0,3-4 103 0 0,1-1 1 0 0,-1 0 0 0 0,7-11-1 0 0,-4 7-6 0 0,-4 3-55 0 0,-1-1 0 0 0,0 0 0 0 0,0 1 0 0 0,-1-2 0 0 0,0 1 0 0 0,-1 0 0 0 0,4-21-1 0 0,-7 29-55 0 0,2-7 9 0 0,-1 0 1 0 0,0 0-1 0 0,-1 0 1 0 0,0 0-1 0 0,-1 0 1 0 0,1 0-1 0 0,-2 0 1 0 0,1 0-1 0 0,-1 0 1 0 0,0 1-1 0 0,-1-1 1 0 0,-6-11-1 0 0,8 18-14 0 0,0 0-1 0 0,0 0 1 0 0,-1 0-1 0 0,1 0 1 0 0,-1 0-1 0 0,1 0 1 0 0,-1 1-1 0 0,0-1 1 0 0,0 1-1 0 0,0-1 1 0 0,0 1-1 0 0,0 0 1 0 0,0 0-1 0 0,0 0 1 0 0,0 0-1 0 0,-1 0 1 0 0,1 0-1 0 0,0 0 1 0 0,0 1 0 0 0,-1-1-1 0 0,1 1 1 0 0,-1 0-1 0 0,1 0 1 0 0,0 0-1 0 0,-1 0 1 0 0,-2 0-1 0 0,-3 1-362 0 0,1 0 0 0 0,-1 1 0 0 0,1 0 0 0 0,0 0 1 0 0,0 0-1 0 0,-13 7 0 0 0,20-9 258 0 0,0 0 0 0 0,0 0 1 0 0,0 0-1 0 0,-1 0 0 0 0,1 0 1 0 0,0 0-1 0 0,0 0 0 0 0,0 0 1 0 0,0 1-1 0 0,0-1 0 0 0,-1 0 1 0 0,1 0-1 0 0,0 0 0 0 0,0 0 1 0 0,0 0-1 0 0,0 0 0 0 0,0 1 1 0 0,0-1-1 0 0,0 0 0 0 0,-1 0 1 0 0,1 0-1 0 0,0 0 0 0 0,0 1 1 0 0,0-1-1 0 0,0 0 0 0 0,0 0 1 0 0,0 0-1 0 0,0 1 0 0 0,0-1 1 0 0,0 0-1 0 0,0 0 0 0 0,0 0 1 0 0,0 0-1 0 0,0 1 0 0 0,0-1 1 0 0,0 0-1 0 0,0 0 0 0 0,0 0 1 0 0,0 1-1 0 0,1-1 0 0 0,-1 0 1 0 0,0 0-1 0 0,0 0 0 0 0,0 0 1 0 0,0 0-1 0 0,0 1 0 0 0,0-1 1 0 0,0 0-1 0 0,1 0 0 0 0,-1 0 1 0 0,0 0-1 0 0,0 0 0 0 0,0 0 1 0 0,0 1-1 0 0,0-1 0 0 0,1 0 1 0 0,-1 0-1 0 0,0 0 0 0 0,0 0 1 0 0,0 0-1 0 0,0 0 0 0 0,1 0 0 0 0,-1 0 1 0 0,3 2-2865 0 0</inkml:trace>
</inkml:ink>
</file>

<file path=ppt/ink/ink1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5-10-24T14:43:30.602"/>
    </inkml:context>
    <inkml:brush xml:id="br0">
      <inkml:brushProperty name="width" value="0.035" units="cm"/>
      <inkml:brushProperty name="height" value="0.035" units="cm"/>
      <inkml:brushProperty name="color" value="#004F8B"/>
    </inkml:brush>
  </inkml:definitions>
  <inkml:trace contextRef="#ctx0" brushRef="#br0">4 29 919 0 0,'-1'-6'5969'0'0,"-1"-11"4738"0"0,4 11-7225 0 0,-2 7-3274 0 0,1 0 1 0 0,-1 0 0 0 0,1 0 0 0 0,-1 0 0 0 0,0 0 0 0 0,1 0 0 0 0,-1 0 0 0 0,0 0 0 0 0,0 0-1 0 0,1 0 1 0 0,-1 0 0 0 0,0 0 0 0 0,0 0 0 0 0,0 0 0 0 0,-1 2 0 0 0,2 3 483 0 0,2 14 93 0 0,-1 0 1 0 0,0 34-1 0 0,0 6-182 0 0,5 140 22 0 0,-7-178-660 0 0,0-22 22 0 0,0 0-1 0 0,0 0 0 0 0,0 0 0 0 0,0 0 1 0 0,0 0-1 0 0,0 0 0 0 0,0 0 0 0 0,0 0 1 0 0,0 0-1 0 0,0 0 0 0 0,0 1 0 0 0,0-1 1 0 0,0 0-1 0 0,0 0 0 0 0,0 0 0 0 0,0 0 1 0 0,0 0-1 0 0,0 0 0 0 0,1 0 0 0 0,-1 0 1 0 0,0 0-1 0 0,0 0 0 0 0,0 0 0 0 0,0 0 1 0 0,0 0-1 0 0,0 0 0 0 0,0 0 0 0 0,0 0 0 0 0,0 0 1 0 0,0 0-1 0 0,1 0 0 0 0,-1 0 0 0 0,0 0 1 0 0,0 0-1 0 0,0 0 0 0 0,0 0 0 0 0,0 0 1 0 0,0 0-1 0 0,0 0 0 0 0,0 0 0 0 0,0 0 1 0 0,1 0-1 0 0,-1 0 0 0 0,0 0 0 0 0,0 0 1 0 0,0 0-1 0 0,0 0 0 0 0,0 0 0 0 0,0 0 1 0 0,0 0-1 0 0,0 0 0 0 0,0 0 0 0 0,0 0 1 0 0,0 0-1 0 0,0-1 0 0 0,1 1 0 0 0,1-2-1819 0 0</inkml:trace>
</inkml:ink>
</file>

<file path=ppt/ink/ink1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5-10-24T14:43:30.872"/>
    </inkml:context>
    <inkml:brush xml:id="br0">
      <inkml:brushProperty name="width" value="0.035" units="cm"/>
      <inkml:brushProperty name="height" value="0.035" units="cm"/>
      <inkml:brushProperty name="color" value="#004F8B"/>
    </inkml:brush>
  </inkml:definitions>
  <inkml:trace contextRef="#ctx0" brushRef="#br0">1 69 455 0 0,'2'-1'17088'0'0,"56"-12"-11757"0"0,25-6-3443 0 0,-27 0-1434 0 0,-16 5-5143 0 0,-33 12-544 0 0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5-10-24T14:43:19.046"/>
    </inkml:context>
    <inkml:brush xml:id="br0">
      <inkml:brushProperty name="width" value="0.035" units="cm"/>
      <inkml:brushProperty name="height" value="0.035" units="cm"/>
      <inkml:brushProperty name="color" value="#004F8B"/>
    </inkml:brush>
  </inkml:definitions>
  <inkml:trace contextRef="#ctx0" brushRef="#br0">1 0 6911 0 0,'0'2'10165'0'0,"0"7"-4615"0"0,2 6-3216 0 0,2 12-3171 0 0,-1 0 2312 0 0,10 204 774 0 0,-11-186-2121 0 0,9 54 0 0 0,-11-97-143 0 0,1 0 0 0 0,-1 0-1 0 0,1 0 1 0 0,-1 0 0 0 0,1 0 0 0 0,0 0 0 0 0,0 0-1 0 0,0 0 1 0 0,2 2 0 0 0,-3-3-84 0 0,1-5-657 0 0,-1-2-5909 0 0,-6-26 2193 0 0,5 20 2200 0 0</inkml:trace>
</inkml:ink>
</file>

<file path=ppt/ink/ink2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5-10-24T14:43:31.582"/>
    </inkml:context>
    <inkml:brush xml:id="br0">
      <inkml:brushProperty name="width" value="0.035" units="cm"/>
      <inkml:brushProperty name="height" value="0.035" units="cm"/>
      <inkml:brushProperty name="color" value="#004F8B"/>
    </inkml:brush>
  </inkml:definitions>
  <inkml:trace contextRef="#ctx0" brushRef="#br0">5 19 919 0 0,'-5'-18'23800'0'0,"6"22"-23347"0"0,6 65 1228 0 0,-2 112-1 0 0,-5-145-1534 0 0,-3 132 110 0 0,5-162-230 0 0,0-7 36 0 0,1-8-22 0 0,16-69-200 0 0,-6 37 122 0 0,-10 26 11 0 0,2 1 0 0 0,0-1 0 0 0,0 1 0 0 0,1 1 0 0 0,11-19 0 0 0,-9 19 23 0 0,-2 4-8 0 0,-1 1 1 0 0,13-14-1 0 0,-17 20 11 0 0,1 0-1 0 0,0 1 1 0 0,0-1-1 0 0,0 0 1 0 0,0 1-1 0 0,0 0 1 0 0,0-1-1 0 0,0 1 1 0 0,0 0-1 0 0,0 0 1 0 0,1 0-1 0 0,-1 0 1 0 0,0 1-1 0 0,1-1 1 0 0,-1 1 0 0 0,5-1-1 0 0,-6 1 2 0 0,0 1 0 0 0,0-1 0 0 0,-1 0 0 0 0,1 1 0 0 0,0-1 0 0 0,0 1 0 0 0,0-1 0 0 0,-1 1 0 0 0,1 0 0 0 0,0-1 0 0 0,-1 1 0 0 0,1 0 0 0 0,0-1 0 0 0,-1 1 0 0 0,1 0 0 0 0,-1 0 0 0 0,1-1 0 0 0,-1 1 0 0 0,0 0 0 0 0,1 0 0 0 0,-1 1 0 0 0,9 21 0 0 0,-9-21 0 0 0,4 17 7 0 0,-1 0 0 0 0,0 0 0 0 0,-2 0 0 0 0,0 0 0 0 0,-2 22 0 0 0,0-2-1 0 0,-7 42-134 0 0,8-81 89 0 0,0 0 0 0 0,0 1 0 0 0,0-1 0 0 0,1 0-1 0 0,-1 0 1 0 0,0 0 0 0 0,0 0 0 0 0,0 0 0 0 0,0 0 0 0 0,0 0 0 0 0,1 0 0 0 0,-1 0-1 0 0,0 0 1 0 0,0 0 0 0 0,0 0 0 0 0,0 0 0 0 0,0 0 0 0 0,1 0 0 0 0,-1 0 0 0 0,0 0 0 0 0,0 0-1 0 0,0 0 1 0 0,0 0 0 0 0,0 0 0 0 0,1 0 0 0 0,-1 0 0 0 0,0 0 0 0 0,0 0 0 0 0,0 0-1 0 0,0 0 1 0 0,0 0 0 0 0,0 0 0 0 0,1 0 0 0 0,-1-1 0 0 0,0 1 0 0 0,0 0 0 0 0,0 0-1 0 0,0 0 1 0 0,0 0 0 0 0,0 0 0 0 0,0 0 0 0 0,0 0 0 0 0,1-1 0 0 0,2-2-1899 0 0</inkml:trace>
</inkml:ink>
</file>

<file path=ppt/ink/ink2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5-10-24T14:43:32.237"/>
    </inkml:context>
    <inkml:brush xml:id="br0">
      <inkml:brushProperty name="width" value="0.035" units="cm"/>
      <inkml:brushProperty name="height" value="0.035" units="cm"/>
      <inkml:brushProperty name="color" value="#004F8B"/>
    </inkml:brush>
  </inkml:definitions>
  <inkml:trace contextRef="#ctx0" brushRef="#br0">3 151 5527 0 0,'-2'-6'10184'0'0,"2"6"-10025"0"0,6-7 6433 0 0,-1 5-5920 0 0,6-3 112 0 0,0 0 0 0 0,0 1 0 0 0,15-3 0 0 0,-12 3-123 0 0,-11 3-581 0 0,0 0 1 0 0,1 0 0 0 0,-1 1 0 0 0,0-1 0 0 0,1 1 0 0 0,-1-1 0 0 0,1 1 0 0 0,-1 0 0 0 0,1 0 0 0 0,-1 1-1 0 0,1-1 1 0 0,-1 1 0 0 0,4 1 0 0 0,6-1-81 0 0,-12-1 0 0 0,-1-5 0 0 0,0-3-2 0 0,0 1-1 0 0,-1 0 1 0 0,-1 0 0 0 0,1 0 0 0 0,-1 0-1 0 0,0 0 1 0 0,-1 0 0 0 0,-5-11-1 0 0,8 16 11 0 0,-1 0-1 0 0,0 0 0 0 0,0 1 0 0 0,-1-1 0 0 0,1 0 0 0 0,0 0 0 0 0,-1 1 0 0 0,1-1 0 0 0,-1 1 0 0 0,1-1 0 0 0,-1 1 1 0 0,0 0-1 0 0,1 0 0 0 0,-1-1 0 0 0,0 1 0 0 0,0 0 0 0 0,0 1 0 0 0,0-1 0 0 0,0 0 0 0 0,0 0 0 0 0,0 1 0 0 0,0 0 1 0 0,0-1-1 0 0,-1 1 0 0 0,1 0 0 0 0,0 0 0 0 0,0 0 0 0 0,0 0 0 0 0,0 0 0 0 0,0 0 0 0 0,0 1 0 0 0,0-1 0 0 0,-1 1 1 0 0,1 0-1 0 0,-3 1 0 0 0,2 0 17 0 0,0 0 0 0 0,0 0 0 0 0,0 0-1 0 0,0 1 1 0 0,0-1 0 0 0,1 1 0 0 0,-1 0 0 0 0,1 0 0 0 0,0 0 0 0 0,-1 0 0 0 0,1 0 0 0 0,1 0 0 0 0,-1 1 0 0 0,0-1 0 0 0,1 1 0 0 0,0-1 0 0 0,-2 8-1 0 0,0 1 70 0 0,1 0-1 0 0,0 0 1 0 0,0 0 0 0 0,1 15-1 0 0,1-15-28 0 0,1 0 0 0 0,0 1 0 0 0,0-1 0 0 0,2 0 0 0 0,5 20 0 0 0,-6-27-55 0 0,0 0 0 0 0,0 0 0 0 0,0 0 0 0 0,1 0 0 0 0,0 0 0 0 0,0 0 0 0 0,1-1 0 0 0,-1 1 1 0 0,1-1-1 0 0,0 0 0 0 0,0 0 0 0 0,0 0 0 0 0,1-1 0 0 0,7 6 0 0 0,-10-8-12 0 0,0-1 0 0 0,0 1 0 0 0,0 0 0 0 0,0-1 0 0 0,0 1 0 0 0,0-1 0 0 0,0 1 0 0 0,0-1 0 0 0,0 0 0 0 0,0 0 0 0 0,0 0 0 0 0,0 0 0 0 0,1 0 0 0 0,-1-1 0 0 0,0 1 0 0 0,0-1 0 0 0,0 1 0 0 0,0-1 0 0 0,0 0 0 0 0,0 0 0 0 0,-1 1 0 0 0,1-1 0 0 0,0-1 0 0 0,2-1 0 0 0,19-16-2772 0 0,-5-2-6781 0 0,-14 15 2082 0 0</inkml:trace>
</inkml:ink>
</file>

<file path=ppt/ink/ink2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5-10-24T14:43:32.789"/>
    </inkml:context>
    <inkml:brush xml:id="br0">
      <inkml:brushProperty name="width" value="0.035" units="cm"/>
      <inkml:brushProperty name="height" value="0.035" units="cm"/>
      <inkml:brushProperty name="color" value="#004F8B"/>
    </inkml:brush>
  </inkml:definitions>
  <inkml:trace contextRef="#ctx0" brushRef="#br0">0 5 3223 0 0,'5'-4'19744'0'0,"-2"15"-16410"0"0,-1-4-3763 0 0,5 35 1243 0 0,3 84 436 0 0,-6-44-955 0 0,-3-66-188 0 0,-1-11-77 0 0,0-1 0 0 0,0 1 1 0 0,1 0-1 0 0,0-1 0 0 0,1 6 0 0 0,-2-7 23 0 0,1-2-42 0 0,0-8 80 0 0,-1 2-54 0 0,0-4 0 0 0,-1-16-22 0 0,1 1 0 0 0,2-1 0 0 0,0 0 1 0 0,2 1-1 0 0,8-29 0 0 0,-9 42-15 0 0,1 1 0 0 0,0 0 0 0 0,8-14 0 0 0,-10 21 0 0 0,1 0 0 0 0,-1 0 0 0 0,0 0 0 0 0,1 0 0 0 0,-1 0 0 0 0,1 1 0 0 0,0-1 0 0 0,0 1 0 0 0,0 0 0 0 0,0 0 0 0 0,0 0 0 0 0,0 0 0 0 0,1 0 0 0 0,3-1 0 0 0,-4 3 0 0 0,-1-1 1 0 0,1 0-1 0 0,-1 1 1 0 0,1-1-1 0 0,0 1 0 0 0,-1 0 1 0 0,1 0-1 0 0,0 0 0 0 0,-1 0 1 0 0,1 0-1 0 0,0 1 0 0 0,-1-1 1 0 0,1 1-1 0 0,2 0 0 0 0,-3 0-61 0 0,-1 0 0 0 0,1 0 0 0 0,-1 0 0 0 0,1 0 0 0 0,0 0 0 0 0,-1 0-1 0 0,0 0 1 0 0,1 1 0 0 0,-1-1 0 0 0,0 0 0 0 0,0 1 0 0 0,0-1-1 0 0,0 1 1 0 0,0-1 0 0 0,0 1 0 0 0,0 0 0 0 0,0-1 0 0 0,0 1 0 0 0,-1 0-1 0 0,1 0 1 0 0,0 2 0 0 0,3 8-5384 0 0</inkml:trace>
</inkml:ink>
</file>

<file path=ppt/ink/ink2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5-10-24T14:43:33.183"/>
    </inkml:context>
    <inkml:brush xml:id="br0">
      <inkml:brushProperty name="width" value="0.035" units="cm"/>
      <inkml:brushProperty name="height" value="0.035" units="cm"/>
      <inkml:brushProperty name="color" value="#004F8B"/>
    </inkml:brush>
  </inkml:definitions>
  <inkml:trace contextRef="#ctx0" brushRef="#br0">6 0 6911 0 0,'-5'9'20791'0'0,"23"-5"-21909"0"0,-10-6-935 0 0,-4-1-399 0 0</inkml:trace>
</inkml:ink>
</file>

<file path=ppt/ink/ink2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5-10-24T14:43:33.643"/>
    </inkml:context>
    <inkml:brush xml:id="br0">
      <inkml:brushProperty name="width" value="0.035" units="cm"/>
      <inkml:brushProperty name="height" value="0.035" units="cm"/>
      <inkml:brushProperty name="color" value="#004F8B"/>
    </inkml:brush>
  </inkml:definitions>
  <inkml:trace contextRef="#ctx0" brushRef="#br0">6 441 3223 0 0,'-6'5'22755'0'0,"21"-23"-20919"0"0,27-68 777 0 0,-9 16-2164 0 0,83-140-214 0 0,-112 204-633 0 0,-2 0 0 0 0,1-1 0 0 0,-1 1 0 0 0,0-1 0 0 0,2-12 0 0 0,-3 9-1558 0 0</inkml:trace>
</inkml:ink>
</file>

<file path=ppt/ink/ink2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5-10-24T14:43:14.065"/>
    </inkml:context>
    <inkml:brush xml:id="br0">
      <inkml:brushProperty name="width" value="0.035" units="cm"/>
      <inkml:brushProperty name="height" value="0.035" units="cm"/>
      <inkml:brushProperty name="color" value="#004F8B"/>
    </inkml:brush>
  </inkml:definitions>
  <inkml:trace contextRef="#ctx0" brushRef="#br0">8 8 7831 0 0,'-8'-8'13550'0'0,"12"9"-13228"0"0,-2-1-242 0 0,0 1-1 0 0,0-1 1 0 0,0 1-1 0 0,0-1 0 0 0,0 1 1 0 0,-1 0-1 0 0,1 0 1 0 0,0-1-1 0 0,-1 1 1 0 0,1 0-1 0 0,-1 1 1 0 0,1-1-1 0 0,-1 0 0 0 0,1 0 1 0 0,-1 1-1 0 0,0-1 1 0 0,1 1-1 0 0,-1-1 1 0 0,0 1-1 0 0,0-1 1 0 0,0 1-1 0 0,0 0 0 0 0,-1-1 1 0 0,1 1-1 0 0,0 0 1 0 0,-1 0-1 0 0,1 0 1 0 0,-1 3-1 0 0,1-4-7 0 0,11 170 2871 0 0,-9 35-2342 0 0,-2-192-594 0 0,-1-6 2 0 0,0 0 1 0 0,0-1-1 0 0,-1 1 1 0 0,0 0 0 0 0,-2 8-1 0 0,0 0-3086 0 0,4-12 639 0 0,0-12 653 0 0,0 4-579 0 0</inkml:trace>
</inkml:ink>
</file>

<file path=ppt/ink/ink2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5-10-24T14:43:14.413"/>
    </inkml:context>
    <inkml:brush xml:id="br0">
      <inkml:brushProperty name="width" value="0.035" units="cm"/>
      <inkml:brushProperty name="height" value="0.035" units="cm"/>
      <inkml:brushProperty name="color" value="#004F8B"/>
    </inkml:brush>
  </inkml:definitions>
  <inkml:trace contextRef="#ctx0" brushRef="#br0">0 131 9215 0 0,'8'-2'6735'0'0,"10"-6"-3148"0"0,1-1-2383 0 0,24-5 398 0 0,69-13 1 0 0,-93 21-1575 0 0,1 0 1 0 0,-1 0-1 0 0,36-20 1 0 0,-5 3-4170 0 0,-42 19 2325 0 0</inkml:trace>
</inkml:ink>
</file>

<file path=ppt/ink/ink2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5-10-24T14:43:15.081"/>
    </inkml:context>
    <inkml:brush xml:id="br0">
      <inkml:brushProperty name="width" value="0.035" units="cm"/>
      <inkml:brushProperty name="height" value="0.035" units="cm"/>
      <inkml:brushProperty name="color" value="#004F8B"/>
    </inkml:brush>
  </inkml:definitions>
  <inkml:trace contextRef="#ctx0" brushRef="#br0">10 0 4143 0 0,'-10'5'18219'0'0,"11"-5"-18001"0"0,7 22 336 0 0,-1 0-1 0 0,0 0 0 0 0,-2 0 1 0 0,0 1-1 0 0,-2 0 0 0 0,0-1 1 0 0,-1 33-1 0 0,-7 97 159 0 0,6-52-588 0 0,0-40-40 0 0,-1-60-19 0 0,3-1-12 0 0,3-15-59 0 0,36-140 70 0 0,-29 106-64 0 0,-9 32 0 0 0,1 0 0 0 0,13-32 0 0 0,-12 36 0 0 0,15-22 0 0 0,-19 32 0 0 0,1 0 0 0 0,0 0 0 0 0,0 1 0 0 0,1-1 0 0 0,-1 1 0 0 0,1 0 0 0 0,-1 0 0 0 0,1 0 0 0 0,7-4 0 0 0,-10 7 1 0 0,0 0-1 0 0,0 0 1 0 0,0 0 0 0 0,-1 0-1 0 0,1 0 1 0 0,0 0-1 0 0,0 0 1 0 0,-1 0 0 0 0,1 0-1 0 0,0 0 1 0 0,0 1 0 0 0,0-1-1 0 0,-1 0 1 0 0,1 0-1 0 0,0 1 1 0 0,-1-1 0 0 0,1 0-1 0 0,0 1 1 0 0,-1-1 0 0 0,1 1-1 0 0,0-1 1 0 0,-1 1-1 0 0,1-1 1 0 0,-1 1 0 0 0,1-1-1 0 0,-1 1 1 0 0,1 0 0 0 0,-1-1-1 0 0,1 1 1 0 0,-1 0-1 0 0,0-1 1 0 0,1 2 0 0 0,10 24 133 0 0,3 21-111 0 0,-2 0 0 0 0,8 69 0 0 0,-19-110-24 0 0,1 15-3 0 0,0 1-1 0 0,-2 42 0 0 0,3-26-1493 0 0,-3-38 1465 0 0,0 0 0 0 0,0 0 0 0 0,0 0 0 0 0,0 0 0 0 0,0 1 0 0 0,0-1 0 0 0,0 0 0 0 0,0 0 0 0 0,0 0-1 0 0,0 0 1 0 0,0 0 0 0 0,0 0 0 0 0,0 0 0 0 0,0 0 0 0 0,0 0 0 0 0,0 0 0 0 0,0 0 0 0 0,-1 0 0 0 0,1 0 0 0 0,0 0 0 0 0,0 0 0 0 0,0 0 0 0 0,0 0 0 0 0,0 0 0 0 0,0 1 0 0 0,0-1 0 0 0,0 0 0 0 0,0 0 0 0 0,0 0 0 0 0,0 0 0 0 0,0 0 0 0 0,0 0 0 0 0,0 0 0 0 0,0 0 0 0 0,0 0 0 0 0,0 0 0 0 0,-1 0 0 0 0,1 0 0 0 0,0 0 0 0 0,0 0 0 0 0,0 0 0 0 0,0 0 0 0 0,0 0 0 0 0,0 0-1 0 0,0 0 1 0 0,0 0 0 0 0,0 0 0 0 0,0 0 0 0 0,0-1 0 0 0,0 1 0 0 0,0 0 0 0 0,0 0 0 0 0,0 0 0 0 0,0 0 0 0 0,-1 0 0 0 0,1 0 0 0 0,0 0 0 0 0,0 0 0 0 0</inkml:trace>
</inkml:ink>
</file>

<file path=ppt/ink/ink2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5-10-24T14:43:15.843"/>
    </inkml:context>
    <inkml:brush xml:id="br0">
      <inkml:brushProperty name="width" value="0.035" units="cm"/>
      <inkml:brushProperty name="height" value="0.035" units="cm"/>
      <inkml:brushProperty name="color" value="#004F8B"/>
    </inkml:brush>
  </inkml:definitions>
  <inkml:trace contextRef="#ctx0" brushRef="#br0">4 158 7367 0 0,'-3'3'11654'0'0,"11"-6"-9013"0"0,14-6-2151 0 0,-8 3 105 0 0,1 1-1 0 0,0 0 1 0 0,0 0-1 0 0,19-2 0 0 0,-3 0-83 0 0,-25 6-386 0 0,-1-1 0 0 0,1 1 0 0 0,-1 0-1 0 0,10 0 1 0 0,-14 1-74 0 0,2-1 3 0 0,-6-6 102 0 0,3 7-156 0 0,-25-40 151 0 0,21 34-87 0 0,0 1 0 0 0,0-1-1 0 0,-1 1 1 0 0,0 0-1 0 0,1 0 1 0 0,-7-3-1 0 0,7 5 11 0 0,0 0 0 0 0,0 1 0 0 0,1 0 0 0 0,-2 0 0 0 0,1 0-1 0 0,0 0 1 0 0,-8-1 0 0 0,11 3-56 0 0,-1 0 0 0 0,1 0 0 0 0,-1 0 1 0 0,1 0-1 0 0,-1 0 0 0 0,1 0 0 0 0,-1 0 0 0 0,1 1 0 0 0,-1-1 0 0 0,1 1 0 0 0,-1-1 1 0 0,1 1-1 0 0,0 0 0 0 0,-1-1 0 0 0,1 1 0 0 0,0 0 0 0 0,-1 0 0 0 0,1 0 0 0 0,0 0 1 0 0,0 0-1 0 0,0 0 0 0 0,0 0 0 0 0,0 0 0 0 0,0 0 0 0 0,0 1 0 0 0,-1 1 0 0 0,-2 5 36 0 0,-1 1 1 0 0,1-1-1 0 0,0 1 0 0 0,1 0 0 0 0,0 1 0 0 0,0-1 0 0 0,1 0 0 0 0,0 1 0 0 0,1-1 0 0 0,0 1 0 0 0,0 0 1 0 0,2 12-1 0 0,0-6-13 0 0,1 1 1 0 0,0 0 0 0 0,2-1-1 0 0,0 0 1 0 0,0 1-1 0 0,10 19 1 0 0,-11-30-37 0 0,0 0-1 0 0,1 1 1 0 0,-1-1-1 0 0,1-1 1 0 0,1 1-1 0 0,8 9 1 0 0,-10-12-2 0 0,0 0-1 0 0,1 0 0 0 0,-1-1 1 0 0,0 1-1 0 0,1-1 1 0 0,0 0-1 0 0,-1 0 1 0 0,1 0-1 0 0,0-1 1 0 0,0 1-1 0 0,0-1 1 0 0,7 2-1 0 0,-9-3-48 0 0,0 0 0 0 0,0 0 1 0 0,0 0-1 0 0,1 0 0 0 0,-1-1 0 0 0,0 1 0 0 0,0-1 1 0 0,0 1-1 0 0,0-1 0 0 0,0 0 0 0 0,0 1 0 0 0,0-1 1 0 0,0 0-1 0 0,0 0 0 0 0,-1 0 0 0 0,1-1 0 0 0,0 1 0 0 0,-1 0 1 0 0,1-1-1 0 0,1-1 0 0 0,3-4-421 0 0,-1 0-1 0 0,0 0 1 0 0,7-13 0 0 0,3-2-466 0 0,-12 15-1059 0 0,1 1-396 0 0</inkml:trace>
</inkml:ink>
</file>

<file path=ppt/ink/ink2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5-10-24T14:43:16.653"/>
    </inkml:context>
    <inkml:brush xml:id="br0">
      <inkml:brushProperty name="width" value="0.035" units="cm"/>
      <inkml:brushProperty name="height" value="0.035" units="cm"/>
      <inkml:brushProperty name="color" value="#004F8B"/>
    </inkml:brush>
  </inkml:definitions>
  <inkml:trace contextRef="#ctx0" brushRef="#br0">174 92 3223 0 0,'1'-9'16948'0'0,"1"-2"-12282"0"0,0 1-4631 0 0,-2 9 57 0 0,0-1-1 0 0,0 1 0 0 0,0 0 0 0 0,-1 0 0 0 0,1 0 0 0 0,-1 0 0 0 0,1 0 0 0 0,0 0 0 0 0,-1 0 1 0 0,0 0-1 0 0,1 0 0 0 0,-1 0 0 0 0,0 0 0 0 0,1 0 0 0 0,-1 1 0 0 0,0-1 0 0 0,0 0 1 0 0,0 0-1 0 0,0 0 0 0 0,-17-10 989 0 0,10 7-735 0 0,-35-15 362 0 0,39 17-689 0 0,-1 1-1 0 0,1 0 0 0 0,0 0 1 0 0,-1 0-1 0 0,1 0 0 0 0,-1 1 0 0 0,1 0 1 0 0,-7 0-1 0 0,8 1-1 0 0,1-1 0 0 0,0 0 0 0 0,-1 1 0 0 0,1 0 1 0 0,-1-1-1 0 0,1 1 0 0 0,0 0 0 0 0,0 0 0 0 0,0 1 0 0 0,-1-1 0 0 0,1 0 0 0 0,-3 4 0 0 0,4-4-11 0 0,0 0 0 0 0,0 0 0 0 0,0 0 0 0 0,0 0 1 0 0,1 1-1 0 0,-1-1 0 0 0,0 0 0 0 0,1 1 0 0 0,-1-1 0 0 0,1 0 0 0 0,-1 1 0 0 0,1-1 0 0 0,0 0 0 0 0,0 1 0 0 0,-1-1 0 0 0,1 1 0 0 0,0-1 0 0 0,0 1 0 0 0,1-1 0 0 0,-1 1 0 0 0,0-1 0 0 0,1 3 0 0 0,6 30 47 0 0,-5-22-1 0 0,0-1 0 0 0,1 0 0 0 0,8 22 0 0 0,4-4 65 0 0,1-2-1 0 0,37 50 1 0 0,-48-71-96 0 0,-1 0 1 0 0,-1 0-1 0 0,1 0 0 0 0,-1 1 1 0 0,0-1-1 0 0,0 1 0 0 0,-1 0 1 0 0,0 0-1 0 0,2 13 1 0 0,-3-15-19 0 0,-1 1 0 0 0,0-1 0 0 0,0 0 0 0 0,0 1 0 0 0,-1-1 0 0 0,0 0 0 0 0,0 1 0 0 0,0-1 0 0 0,-1 0 0 0 0,1 0 0 0 0,-1 0 0 0 0,0 0 0 0 0,-5 7 0 0 0,6-10-4 0 0,-1 0 0 0 0,0 1 0 0 0,0-1 0 0 0,0 0 0 0 0,0 0 0 0 0,0 0 0 0 0,-1-1 0 0 0,1 1 0 0 0,-1-1 0 0 0,1 1 0 0 0,-1-1 0 0 0,1 0 0 0 0,-1 0 0 0 0,0 0 0 0 0,1 0 0 0 0,-1 0 0 0 0,0 0 0 0 0,0-1 0 0 0,0 0 0 0 0,0 1 0 0 0,0-1 0 0 0,1 0 0 0 0,-1 0 0 0 0,0-1 0 0 0,0 1 0 0 0,0-1 0 0 0,0 1 0 0 0,0-1 0 0 0,-3-1 0 0 0,-1-3-19 0 0,1 2-23 0 0,1 0-1 0 0,-1 0 1 0 0,1-1 0 0 0,0 0 0 0 0,-5-4-1 0 0,9 6-12 0 0,-1 1-1 0 0,1 0 0 0 0,0-1 1 0 0,0 1-1 0 0,-1-1 0 0 0,1 0 1 0 0,0 1-1 0 0,-1-4 1 0 0,2 4-125 0 0,0 1 1 0 0,0-1 0 0 0,0 0-1 0 0,0 0 1 0 0,0 0 0 0 0,0 0-1 0 0,0 0 1 0 0,0 0 0 0 0,0 0-1 0 0,0 0 1 0 0,1 1 0 0 0,-1-1-1 0 0,0 0 1 0 0,1 0 0 0 0,-1 0-1 0 0,1 0 1 0 0,-1 1 0 0 0,1-1-1 0 0,-1 0 1 0 0,1 0 0 0 0,0 0-1 0 0,4-7-7988 0 0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5-10-24T14:43:19.427"/>
    </inkml:context>
    <inkml:brush xml:id="br0">
      <inkml:brushProperty name="width" value="0.035" units="cm"/>
      <inkml:brushProperty name="height" value="0.035" units="cm"/>
      <inkml:brushProperty name="color" value="#004F8B"/>
    </inkml:brush>
  </inkml:definitions>
  <inkml:trace contextRef="#ctx0" brushRef="#br0">1 11 10279 0 0,'0'-1'284'0'0,"0"1"-1"0"0,0 0 0 0 0,0-1 1 0 0,0 1-1 0 0,0-1 0 0 0,0 1 0 0 0,0-1 1 0 0,0 1-1 0 0,0-1 0 0 0,0 1 1 0 0,0-1-1 0 0,0 1 0 0 0,0-1 0 0 0,0 1 1 0 0,0 0-1 0 0,1-1 0 0 0,-1 1 1 0 0,0-1-1 0 0,0 1 0 0 0,1-1 1 0 0,4 6 4388 0 0,5 19-2434 0 0,-6 7-1062 0 0,-1-1-1 0 0,-1 48 1 0 0,-2-13-683 0 0,19 183-24 0 0,-13-232-243 0 0,-5-14-979 0 0,-3-9-2718 0 0,1 4 1720 0 0</inkml:trace>
</inkml:ink>
</file>

<file path=ppt/ink/ink3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5-10-24T14:43:17.460"/>
    </inkml:context>
    <inkml:brush xml:id="br0">
      <inkml:brushProperty name="width" value="0.035" units="cm"/>
      <inkml:brushProperty name="height" value="0.035" units="cm"/>
      <inkml:brushProperty name="color" value="#004F8B"/>
    </inkml:brush>
  </inkml:definitions>
  <inkml:trace contextRef="#ctx0" brushRef="#br0">24 119 6447 0 0,'-9'0'17243'0'0,"13"-1"-16813"0"0,75-21 2457 0 0,-21 9-1932 0 0,-48 12-778 0 0,-3-1 242 0 0,-5-11-117 0 0,-2 12-287 0 0,0-1 0 0 0,-1 1 0 0 0,1 0 0 0 0,-1 0 0 0 0,1 0 0 0 0,-1-1 0 0 0,1 1 0 0 0,-1 0 0 0 0,0 0-1 0 0,1 0 1 0 0,-1 0 0 0 0,0 0 0 0 0,0 0 0 0 0,0 0 0 0 0,0 0 0 0 0,-1-1 0 0 0,0 1 14 0 0,0-2 22 0 0,-1 1 0 0 0,0 0 0 0 0,0-1-1 0 0,0 1 1 0 0,0 1 0 0 0,0-1 0 0 0,-1 0 0 0 0,1 1-1 0 0,-7-2 1 0 0,-5-3 130 0 0,9 3-87 0 0,0 0-1 0 0,-1 0 0 0 0,1 1 1 0 0,-1 0-1 0 0,-10-3 0 0 0,15 5-79 0 0,0 0-1 0 0,0 0 0 0 0,1 0 0 0 0,-1 0 1 0 0,0 0-1 0 0,0 0 0 0 0,1 0 0 0 0,-1 1 1 0 0,0-1-1 0 0,1 0 0 0 0,-1 1 0 0 0,0 0 0 0 0,1-1 1 0 0,-1 1-1 0 0,0 0 0 0 0,1 0 0 0 0,-1 0 1 0 0,1 0-1 0 0,0 0 0 0 0,-1 0 0 0 0,1 0 1 0 0,0 0-1 0 0,0 1 0 0 0,-1-1 0 0 0,1 0 1 0 0,0 1-1 0 0,-1 1 0 0 0,0 3-4 0 0,-1 0-1 0 0,1 0 1 0 0,0 0 0 0 0,0 0-1 0 0,0 1 1 0 0,1-1-1 0 0,0 1 1 0 0,0-1 0 0 0,1 1-1 0 0,0 8 1 0 0,2 7 46 0 0,6 36-1 0 0,-4-43-45 0 0,1-2-1 0 0,0 1 1 0 0,0 0 0 0 0,10 15-1 0 0,-11-21 13 0 0,-3-5-21 0 0,1-1 0 0 0,0 1 0 0 0,0-1 0 0 0,-1 0 0 0 0,1 1 0 0 0,1-1 0 0 0,-1 0 0 0 0,0 0 0 0 0,0 0 0 0 0,1-1 0 0 0,-1 1 0 0 0,1-1 0 0 0,0 1 0 0 0,-1-1 0 0 0,1 0 0 0 0,0 0 0 0 0,0 0 0 0 0,4 1 0 0 0,-5-2 0 0 0,1 1 0 0 0,-1-1 0 0 0,1 0 0 0 0,0 1 0 0 0,-1-1 0 0 0,1-1 0 0 0,0 1 0 0 0,-1 0 0 0 0,1-1 0 0 0,0 1 0 0 0,-1-1 0 0 0,1 0 0 0 0,-1 1 0 0 0,1-1 0 0 0,-1-1 0 0 0,0 1 0 0 0,1 0 0 0 0,-1 0 0 0 0,0-1 0 0 0,4-2 0 0 0,-1-2-196 0 0,0 0 0 0 0,1-1 1 0 0,-2 1-1 0 0,7-11 0 0 0,-3-3-5736 0 0</inkml:trace>
</inkml:ink>
</file>

<file path=ppt/ink/ink3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5-10-24T14:43:43.145"/>
    </inkml:context>
    <inkml:brush xml:id="br0">
      <inkml:brushProperty name="width" value="0.035" units="cm"/>
      <inkml:brushProperty name="height" value="0.035" units="cm"/>
      <inkml:brushProperty name="color" value="#004F8B"/>
    </inkml:brush>
  </inkml:definitions>
  <inkml:trace contextRef="#ctx0" brushRef="#br0">0 470 7399 0 0,'6'6'14990'0'0,"-2"-8"-14827"0"0,-1 0 1 0 0,0 0 0 0 0,0 0 0 0 0,0 0-1 0 0,0-1 1 0 0,0 1 0 0 0,0-1 0 0 0,0 1-1 0 0,-1-1 1 0 0,3-4 0 0 0,47-56 1582 0 0,-8 10-987 0 0,-25 31-498 0 0,1 1-1 0 0,1 1 0 0 0,1 0 1 0 0,27-18-1 0 0,-28 22 6 0 0,10-6-1 0 0,1 1 0 0 0,0 2 0 0 0,1 1-1 0 0,53-20 1 0 0,-34 19-80 0 0,2 2 0 0 0,75-14 0 0 0,-105 28-146 0 0,0 0 0 0 0,0 2 1 0 0,0 1-1 0 0,0 0 1 0 0,0 2-1 0 0,32 6 0 0 0,-23-1-5 0 0,0 2 1 0 0,0 1-1 0 0,58 27 0 0 0,-76-30 27 0 0,-1 1-1 0 0,0 0 1 0 0,-1 2 0 0 0,0-1 0 0 0,23 23 0 0 0,-29-25-47 0 0,0 1 0 0 0,0 0 0 0 0,-1 0 0 0 0,0 1 0 0 0,-1 0 0 0 0,0 0 0 0 0,0 0 0 0 0,-1 0 0 0 0,0 1 0 0 0,0 0 0 0 0,-1 0 0 0 0,-1 0 0 0 0,0 0 0 0 0,0 0 0 0 0,0 19 0 0 0,-2-22-11 0 0,-1 0 0 0 0,1 0-1 0 0,-2 0 1 0 0,1-1 0 0 0,-1 1 0 0 0,0 0 0 0 0,0-1-1 0 0,-1 1 1 0 0,0-1 0 0 0,0 1 0 0 0,0-1-1 0 0,-1 0 1 0 0,0-1 0 0 0,0 1 0 0 0,0-1 0 0 0,-1 1-1 0 0,0-1 1 0 0,0-1 0 0 0,0 1 0 0 0,-1-1-1 0 0,0 0 1 0 0,-9 6 0 0 0,5-5-13 0 0,-1 1 0 0 0,0-1 0 0 0,0-1 0 0 0,-1 0 0 0 0,1 0 0 0 0,-1-1 0 0 0,0-1 0 0 0,1 0 0 0 0,-1 0 0 0 0,0-2 0 0 0,-1 1 0 0 0,1-1 0 0 0,0-1 0 0 0,0 0 0 0 0,-23-6 0 0 0,31 5 12 0 0,-1 0 0 0 0,0 0 1 0 0,1 0-1 0 0,0-1 0 0 0,-1 1 0 0 0,1-1 0 0 0,0-1 1 0 0,0 1-1 0 0,1 0 0 0 0,-1-1 0 0 0,1 0 0 0 0,0 0 1 0 0,0 0-1 0 0,0 0 0 0 0,0 0 0 0 0,1 0 0 0 0,-1-1 1 0 0,1 1-1 0 0,0-1 0 0 0,-2-7 0 0 0,2 5 0 0 0,0 0 0 0 0,1-1 0 0 0,0 1 0 0 0,0 0 0 0 0,0-1 0 0 0,1 1 0 0 0,0-1 0 0 0,0 1 1 0 0,1-1-1 0 0,0 1 0 0 0,1 0 0 0 0,-1-1 0 0 0,4-7 0 0 0,1 2 8 0 0,0 1 0 0 0,1 0-1 0 0,0 0 1 0 0,1 1 0 0 0,0 0 0 0 0,0 0 0 0 0,2 1 0 0 0,-1 0 0 0 0,22-16 0 0 0,-3 6 60 0 0,0 1 0 0 0,56-28 0 0 0,-53 32-60 0 0,0 2 0 0 0,39-11 0 0 0,-52 18 8 0 0,1 2 0 0 0,-1 1-1 0 0,1 0 1 0 0,0 1-1 0 0,28 1 1 0 0,6 2-19 0 0,40 4 74 0 0,-47 1-15 0 0,-14-3-5 0 0,0 2 1 0 0,1 1-1 0 0,31 10 1 0 0,144 57 93 0 0,-77-34 34 0 0,-74-14-12 0 0,-56-25-170 0 0,0 1 0 0 0,0-1-1 0 0,0 0 1 0 0,-1 0-1 0 0,1 0 1 0 0,0 0-1 0 0,0 0 1 0 0,0 0 0 0 0,-1 0-1 0 0,1 0 1 0 0,0 0-1 0 0,0 0 1 0 0,0 0 0 0 0,0 0-1 0 0,-1-1 1 0 0,1 1-1 0 0,1-1 1 0 0,-2 1-74 0 0,2-5-751 0 0,-1 3 451 0 0,10-25-311 0 0,-11 26 75 0 0,1-1-1 0 0,-1 1 0 0 0,0-1 1 0 0,0 1-1 0 0,1-1 0 0 0,-1 1 0 0 0,0-1 1 0 0,0 1-1 0 0,-1-1 0 0 0,1-2 0 0 0</inkml:trace>
</inkml:ink>
</file>

<file path=ppt/ink/ink3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5-10-24T14:43:45.001"/>
    </inkml:context>
    <inkml:brush xml:id="br0">
      <inkml:brushProperty name="width" value="0.035" units="cm"/>
      <inkml:brushProperty name="height" value="0.035" units="cm"/>
      <inkml:brushProperty name="color" value="#004F8B"/>
    </inkml:brush>
  </inkml:definitions>
  <inkml:trace contextRef="#ctx0" brushRef="#br0">0 187 8375 0 0,'3'-1'19320'0'0,"5"-25"-18623"0"0,6-37-1 0 0,-6 23-401 0 0,-4 26-169 0 0,-2 6 2 0 0,0 0 0 0 0,-1 0 0 0 0,1-11-1 0 0,-5 49 61 0 0,-8 31 0 0 0,2-1-142 0 0,-4 16 36 0 0,13-76-73 0 0,0 0-1 0 0,1 0 0 0 0,-1 0 1 0 0,0 0-1 0 0,0 1 0 0 0,0-1 1 0 0,0 0-1 0 0,0 0 0 0 0,0 0 1 0 0,1 0-1 0 0,-1 1 0 0 0,0-1 0 0 0,0 0 1 0 0,0 0-1 0 0,1 0 0 0 0,-1 0 1 0 0,0 0-1 0 0,0 0 0 0 0,0 0 1 0 0,1 0-1 0 0,-1 0 0 0 0,0 1 1 0 0,0-1-1 0 0,0 0 0 0 0,1 0 1 0 0,-1 0-1 0 0,0 0 0 0 0,0 0 1 0 0,0 0-1 0 0,1-1 0 0 0,-1 1 0 0 0,0 0 1 0 0,0 0-1 0 0,1 0 0 0 0,-1 0 1 0 0,0 0-1 0 0,0 0 0 0 0,0 0 1 0 0,1 0-1 0 0,-1 0 0 0 0,0 0 1 0 0,0-1-1 0 0,0 1 0 0 0,14-4-61 0 0,-13 3 79 0 0,25-7 17 0 0,0 1-1 0 0,1 1 1 0 0,-1 1 0 0 0,1 1-1 0 0,49 0 1 0 0,-34-1 10 0 0,-41 5-42 0 0,-2 0-11 0 0,0 0 11 0 0,-20 1 10 0 0,-33 6 0 0 0,9-1-10 0 0,35-5-11 0 0,-1 1 0 0 0,1 0 0 0 0,0 1 0 0 0,0 0 0 0 0,-16 6 0 0 0,20-6-13 0 0,-1 0-1 0 0,0-1 1 0 0,0 0 0 0 0,-12 1-1 0 0,18-3-597 0 0,3 1-1423 0 0,4-2-5023 0 0,2 0-2190 0 0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5-10-24T14:43:20.931"/>
    </inkml:context>
    <inkml:brush xml:id="br0">
      <inkml:brushProperty name="width" value="0.035" units="cm"/>
      <inkml:brushProperty name="height" value="0.035" units="cm"/>
      <inkml:brushProperty name="color" value="#004F8B"/>
    </inkml:brush>
  </inkml:definitions>
  <inkml:trace contextRef="#ctx0" brushRef="#br0">195 127 919 0 0,'14'-4'24544'0'0,"-12"0"-24205"0"0,9-11-90 0 0,-10 12-171 0 0,-1 1 1 0 0,1 0-1 0 0,0 0 0 0 0,-1-1 0 0 0,0 1 1 0 0,1-1-1 0 0,-1 1 0 0 0,0 0 0 0 0,0-1 1 0 0,0 1-1 0 0,-1-1 0 0 0,1 1 0 0 0,-1 0 1 0 0,1-1-1 0 0,-2-3 0 0 0,1 5-39 0 0,0-3 33 0 0,0 0 1 0 0,-1 0-1 0 0,0 1 1 0 0,0-1-1 0 0,0 1 1 0 0,0-1 0 0 0,0 1-1 0 0,-1 0 1 0 0,1-1-1 0 0,-1 1 1 0 0,0 1-1 0 0,-5-5 1 0 0,6 5-47 0 0,0 1 0 0 0,0 0 0 0 0,0-1 0 0 0,0 1 1 0 0,0 0-1 0 0,-1 0 0 0 0,1 0 0 0 0,0 0 0 0 0,-1 1 0 0 0,1-1 1 0 0,0 1-1 0 0,-1-1 0 0 0,1 1 0 0 0,-1 0 0 0 0,1 0 0 0 0,-1 0 1 0 0,1 0-1 0 0,-1 1 0 0 0,1-1 0 0 0,-1 1 0 0 0,-3 0 0 0 0,1 1-2 0 0,-1 0 3 0 0,1 0-1 0 0,-1 0 1 0 0,1 1-1 0 0,0 0 1 0 0,0-1-1 0 0,0 2 1 0 0,0-1 0 0 0,-7 7-1 0 0,6-4 4 0 0,0 0 0 0 0,1 0 0 0 0,0 0 0 0 0,0 1 0 0 0,1-1 1 0 0,0 1-1 0 0,0 0 0 0 0,-5 13 0 0 0,4-3 11 0 0,-1-1 0 0 0,2 2 0 0 0,0-1 1 0 0,-1 24-1 0 0,4-31-37 0 0,0 0 1 0 0,1-1-1 0 0,1 1 1 0 0,0 0-1 0 0,0 0 1 0 0,1 0-1 0 0,0-1 0 0 0,1 1 1 0 0,4 11-1 0 0,-6-19-1 0 0,-1-1 0 0 0,1 1 0 0 0,-1-1 0 0 0,1 1 0 0 0,0-1 0 0 0,0 1 0 0 0,0-1 0 0 0,0 1 0 0 0,0-1 0 0 0,0 0 0 0 0,0 0 0 0 0,1 0 0 0 0,-1 1 0 0 0,0-1 0 0 0,1 0 0 0 0,-1 0 0 0 0,0-1 0 0 0,1 1 0 0 0,-1 0 0 0 0,1 0 0 0 0,0-1 0 0 0,-1 1 0 0 0,1-1 0 0 0,0 1 0 0 0,-1-1 0 0 0,1 0 0 0 0,0 0 0 0 0,-1 0 0 0 0,1 0 0 0 0,0 0 0 0 0,-1 0 0 0 0,1 0 0 0 0,0 0 0 0 0,-1-1 0 0 0,1 1 0 0 0,0 0 0 0 0,-1-1 0 0 0,1 0 0 0 0,2 0 0 0 0,1-3 5 0 0,1 1 1 0 0,-1 0-1 0 0,1-1 0 0 0,-1 0 1 0 0,0 0-1 0 0,0-1 0 0 0,-1 1 0 0 0,1-1 1 0 0,4-7-1 0 0,-1 1 16 0 0,-1-1 0 0 0,0 0 0 0 0,0 0 0 0 0,-1-1 0 0 0,0 0 0 0 0,-2 0 0 0 0,7-26 0 0 0,-5 13-11 0 0,-2 11-1 0 0,-2 0 1 0 0,1 0 0 0 0,-1-19 0 0 0,-1 32-13 0 0,1 10 0 0 0,10 79 25 0 0,4 40 14 0 0,-12-98-39 0 0,-3-22 0 0 0,0-1 0 0 0,0 0 0 0 0,0 0 0 0 0,-1 0 0 0 0,0 1 0 0 0,0-1 0 0 0,-2 10 0 0 0,1-11-2478 0 0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5-10-24T14:43:21.579"/>
    </inkml:context>
    <inkml:brush xml:id="br0">
      <inkml:brushProperty name="width" value="0.035" units="cm"/>
      <inkml:brushProperty name="height" value="0.035" units="cm"/>
      <inkml:brushProperty name="color" value="#004F8B"/>
    </inkml:brush>
  </inkml:definitions>
  <inkml:trace contextRef="#ctx0" brushRef="#br0">234 49 6911 0 0,'0'-1'528'0'0,"-1"0"-44"0"0,-9-8 9047 0 0,-1-1-4713 0 0,7 6-4387 0 0,0 1-1 0 0,0 1 1 0 0,0-1 0 0 0,-1 0 0 0 0,1 1-1 0 0,0 0 1 0 0,-6-2 0 0 0,7 3-349 0 0,0 0 0 0 0,0 1 1 0 0,0-1-1 0 0,-1 0 0 0 0,1 1 1 0 0,0 0-1 0 0,0 0 0 0 0,0 0 0 0 0,0 0 1 0 0,0 1-1 0 0,-1-1 0 0 0,1 1 1 0 0,0-1-1 0 0,0 1 0 0 0,0 0 0 0 0,0 0 1 0 0,0 1-1 0 0,1-1 0 0 0,-1 1 1 0 0,0-1-1 0 0,0 1 0 0 0,1 0 0 0 0,-1 0 1 0 0,1 0-1 0 0,0 0 0 0 0,0 1 1 0 0,0-1-1 0 0,0 0 0 0 0,0 1 0 0 0,0 0 1 0 0,-1 3-1 0 0,-1 1 5 0 0,1 1 1 0 0,1-1-1 0 0,0 1 0 0 0,0 0 0 0 0,0 0 1 0 0,0 15-1 0 0,2 51 260 0 0,1-33-214 0 0,1 28 69 0 0,0-32-77 0 0,-5 53 1 0 0,1-63-33 0 0,0-8-74 0 0,0 0 1 0 0,-9 34 0 0 0,11-50-37 0 0,-8 16 63 0 0,8-19-51 0 0,0 1 0 0 0,-1 0 0 0 0,1-1 0 0 0,0 1-1 0 0,-1 0 1 0 0,1-1 0 0 0,-1 1 0 0 0,1-1-1 0 0,-1 1 1 0 0,1-1 0 0 0,-1 1 0 0 0,0-1 0 0 0,1 1-1 0 0,-1-1 1 0 0,1 0 0 0 0,-1 1 0 0 0,0-1-1 0 0,1 0 1 0 0,-1 1 0 0 0,0-1 0 0 0,0 0 0 0 0,1 0-1 0 0,-2 0 1 0 0,1 0-55 0 0,0-1 0 0 0,0 1 0 0 0,0-1-1 0 0,0 0 1 0 0,0 0 0 0 0,0 1 0 0 0,1-1 0 0 0,-1 0 0 0 0,0 0 0 0 0,0 0-1 0 0,1 0 1 0 0,-1 0 0 0 0,0 0 0 0 0,0-1 0 0 0,-8-16-1275 0 0,6 11 422 0 0,2 5 258 0 0,1 0 0 0 0,-1 0 0 0 0,0 0 0 0 0,1 0 0 0 0,-1 0 0 0 0,1 0 0 0 0,0 0 0 0 0,-1 0 0 0 0,1 0 0 0 0,0 0 0 0 0,1-3 0 0 0,0 2-1047 0 0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5-10-24T14:43:21.960"/>
    </inkml:context>
    <inkml:brush xml:id="br0">
      <inkml:brushProperty name="width" value="0.035" units="cm"/>
      <inkml:brushProperty name="height" value="0.035" units="cm"/>
      <inkml:brushProperty name="color" value="#004F8B"/>
    </inkml:brush>
  </inkml:definitions>
  <inkml:trace contextRef="#ctx0" brushRef="#br0">29 56 2759 0 0,'-6'0'-1415'0'0,"-3"1"6887"0"0,-4 1 6338 0 0,32 5-7465 0 0,-11-7-4084 0 0,0 1 0 0 0,0-1 0 0 0,0-1 0 0 0,0 1 0 0 0,0-1 0 0 0,0-1 1 0 0,-1 1-1 0 0,10-4 0 0 0,8-4-423 0 0,25-13 0 0 0,-36 15 60 0 0,-9 5-717 0 0,0 0 0 0 0,0-1 0 0 0,7-5 0 0 0,-7 5-1393 0 0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5-10-24T14:43:22.625"/>
    </inkml:context>
    <inkml:brush xml:id="br0">
      <inkml:brushProperty name="width" value="0.035" units="cm"/>
      <inkml:brushProperty name="height" value="0.035" units="cm"/>
      <inkml:brushProperty name="color" value="#004F8B"/>
    </inkml:brush>
  </inkml:definitions>
  <inkml:trace contextRef="#ctx0" brushRef="#br0">295 27 8807 0 0,'0'0'363'0'0,"0"-1"0"0"0,0 0 0 0 0,0 1 0 0 0,0-1 0 0 0,0 0 0 0 0,0 1 0 0 0,-1-1 0 0 0,1 0 0 0 0,0 1 0 0 0,0-1 0 0 0,-1 1 0 0 0,1-1 0 0 0,0 0 0 0 0,-1 1 0 0 0,1-1 0 0 0,-1 1 0 0 0,1-1 0 0 0,-1 1 0 0 0,1-1 0 0 0,-1 1 0 0 0,1 0 0 0 0,-1-1 0 0 0,1 1 0 0 0,-1 0 0 0 0,-1-1 0 0 0,-20-5 3926 0 0,7 2-3188 0 0,10 3-902 0 0,0 1-1 0 0,0-1 1 0 0,0 1 0 0 0,0 0-1 0 0,0 0 1 0 0,0 0-1 0 0,0 1 1 0 0,0 0 0 0 0,0 0-1 0 0,0 0 1 0 0,0 0-1 0 0,1 1 1 0 0,-1 0 0 0 0,0 0-1 0 0,1 0 1 0 0,-1 1-1 0 0,1-1 1 0 0,0 1 0 0 0,0 0-1 0 0,-4 4 1 0 0,3-2-129 0 0,1 1-1 0 0,-1-1 1 0 0,1 1 0 0 0,1 0 0 0 0,-1 0 0 0 0,1 0 0 0 0,0 0-1 0 0,1 1 1 0 0,-1-1 0 0 0,1 1 0 0 0,-1 8 0 0 0,-1 9 230 0 0,-2 46-1 0 0,3-19-12 0 0,-1 70 46 0 0,4-86-239 0 0,1-29-81 0 0,-1-1 0 0 0,0 1 0 0 0,0-1 0 0 0,0 0 0 0 0,0 1 0 0 0,-1-1 0 0 0,0 0 0 0 0,0 1 1 0 0,0-1-1 0 0,-1 0 0 0 0,0 0 0 0 0,-3 6 0 0 0,5-10-14 0 0,0 0 1 0 0,-1-1-1 0 0,1 1 1 0 0,-1 0-1 0 0,1-1 1 0 0,-1 1-1 0 0,1-1 1 0 0,-1 1-1 0 0,1-1 0 0 0,-1 1 1 0 0,1-1-1 0 0,-1 1 1 0 0,0-1-1 0 0,1 1 1 0 0,-1-1-1 0 0,0 0 0 0 0,1 1 1 0 0,-1-1-1 0 0,0 0 1 0 0,0 1-1 0 0,1-1 1 0 0,-1 0-1 0 0,0 0 0 0 0,0 0 1 0 0,0 0-1 0 0,-1 0 1 0 0,1 0-21 0 0,-1-1-1 0 0,1 1 1 0 0,0-1 0 0 0,-1 0-1 0 0,1 1 1 0 0,-1-1 0 0 0,1 0 0 0 0,0 0-1 0 0,-1 0 1 0 0,1 0 0 0 0,0 0 0 0 0,-2-2-1 0 0,-2-2-625 0 0,1-1-1 0 0,-1-1 0 0 0,1 1 0 0 0,-5-9 0 0 0,-2-9-6565 0 0</inkml:trace>
</inkml:ink>
</file>

<file path=ppt/ink/ink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5-10-24T14:43:22.988"/>
    </inkml:context>
    <inkml:brush xml:id="br0">
      <inkml:brushProperty name="width" value="0.035" units="cm"/>
      <inkml:brushProperty name="height" value="0.035" units="cm"/>
      <inkml:brushProperty name="color" value="#004F8B"/>
    </inkml:brush>
  </inkml:definitions>
  <inkml:trace contextRef="#ctx0" brushRef="#br0">8 43 3223 0 0,'-7'-2'19008'0'0,"14"5"-18691"0"0,1-2 1 0 0,-1 1-1 0 0,1-1 0 0 0,0 0 1 0 0,0-1-1 0 0,-1 1 0 0 0,1-2 1 0 0,10 0-1 0 0,6-3-188 0 0,-1-2 1 0 0,33-11-1 0 0,-14 2-7757 0 0,-35 13 5140 0 0,1-1-4152 0 0</inkml:trace>
</inkml:ink>
</file>

<file path=ppt/ink/ink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5-10-24T14:43:23.824"/>
    </inkml:context>
    <inkml:brush xml:id="br0">
      <inkml:brushProperty name="width" value="0.035" units="cm"/>
      <inkml:brushProperty name="height" value="0.035" units="cm"/>
      <inkml:brushProperty name="color" value="#004F8B"/>
    </inkml:brush>
  </inkml:definitions>
  <inkml:trace contextRef="#ctx0" brushRef="#br0">1 108 8751 0 0,'1'0'7622'0'0,"6"0"-5478"0"0,-1 0 1127 0 0,12-1-2591 0 0,1-2-1 0 0,-1 0 0 0 0,0 0 0 0 0,0-2 0 0 0,18-7 0 0 0,-32 11-558 0 0,1 0 0 0 0,-1-1 1 0 0,0 1-1 0 0,0 1 0 0 0,9-1 0 0 0,-13 0-110 0 0,1 1 1 0 0,0 0-1 0 0,0 0 0 0 0,-1 0 0 0 0,1 0 0 0 0,0 0 0 0 0,0 0 1 0 0,-1 0-1 0 0,1 0 0 0 0,0 1 0 0 0,0-1 0 0 0,-1 0 0 0 0,1 0 1 0 0,0 1-1 0 0,0-1 0 0 0,-1 0 0 0 0,1 1 0 0 0,0-1 0 0 0,-1 0 1 0 0,1 1-1 0 0,-1-1 0 0 0,1 1 0 0 0,0-1 0 0 0,-1 1 0 0 0,1 0 1 0 0,-1-1-1 0 0,0 1 0 0 0,1-1 0 0 0,-1 1 0 0 0,1 0 0 0 0,-1 0 1 0 0,0-1-1 0 0,0 1 0 0 0,1 0 0 0 0,-1-1 0 0 0,0 1 0 0 0,0 0 1 0 0,0 1-1 0 0,0-2 12 0 0,0 0-15 0 0,0 0 0 0 0,0-1 1 0 0,0 1-1 0 0,0 0 0 0 0,0 0 1 0 0,0 0-1 0 0,-1 0 0 0 0,1 0 1 0 0,0 0-1 0 0,0 0 0 0 0,0 0 1 0 0,0 0-1 0 0,0 0 0 0 0,0 0 1 0 0,-1 0-1 0 0,1 0 0 0 0,0 0 1 0 0,0 0-1 0 0,0 0 0 0 0,0 0 1 0 0,-1 0-1 0 0,1 0 0 0 0,0 0 1 0 0,0 0-1 0 0,0 0 0 0 0,0 0 1 0 0,0 0-1 0 0,-1 0 0 0 0,1 0 1 0 0,0 0-1 0 0,0 0 0 0 0,0 0 1 0 0,0 0-1 0 0,0 0 0 0 0,0 0 1 0 0,-1 0-1 0 0,1 0 0 0 0,0 1 0 0 0,0-1 1 0 0,0 0-1 0 0,0 0 0 0 0,0 0 1 0 0,0 0-1 0 0,0 0 0 0 0,0 0 1 0 0,0 1-1 0 0,0-1 0 0 0,-1 0 1 0 0,1 0-1 0 0,0 0 0 0 0,0 0 1 0 0,0 0-1 0 0,0 1 0 0 0,0-1 1 0 0,0 0-1 0 0,0 0 0 0 0,0 0 1 0 0,0 0-1 0 0,0 1 0 0 0,-15-21 74 0 0,-31-35 162 0 0,44 53-233 0 0,1 0 1 0 0,-1 1-1 0 0,0-1 1 0 0,0 1-1 0 0,1-1 1 0 0,-1 1 0 0 0,0 0-1 0 0,0 0 1 0 0,-1 0-1 0 0,1 0 1 0 0,0 0-1 0 0,0 0 1 0 0,0 1-1 0 0,0-1 1 0 0,-1 1 0 0 0,1 0-1 0 0,0-1 1 0 0,-1 1-1 0 0,1 0 1 0 0,0 0-1 0 0,-1 0 1 0 0,1 1-1 0 0,0-1 1 0 0,-5 2 0 0 0,4-1-2 0 0,0 1 0 0 0,0-1 0 0 0,0 1 1 0 0,0 0-1 0 0,0 0 0 0 0,0 0 1 0 0,0 1-1 0 0,1-1 0 0 0,-1 1 0 0 0,1-1 1 0 0,-1 1-1 0 0,1 0 0 0 0,0 0 1 0 0,0 0-1 0 0,-2 5 0 0 0,0 1 21 0 0,1-1 0 0 0,0 1 0 0 0,0 0-1 0 0,1 0 1 0 0,0 0 0 0 0,1 0 0 0 0,0 0 0 0 0,0 0 0 0 0,1 0 0 0 0,0 0-1 0 0,1 0 1 0 0,2 16 0 0 0,-1-17-21 0 0,0 0-1 0 0,0 0 1 0 0,1 0-1 0 0,0 0 1 0 0,0-1-1 0 0,0 0 1 0 0,1 0-1 0 0,1 0 1 0 0,-1 0-1 0 0,1 0 1 0 0,0-1-1 0 0,0 0 1 0 0,1 0 0 0 0,10 9-1 0 0,-14-13-22 0 0,0 0 0 0 0,1-1 0 0 0,-1 1 1 0 0,0-1-1 0 0,1 1 0 0 0,-1-1 0 0 0,1 0 0 0 0,0 0 0 0 0,-1 0 0 0 0,1 0 1 0 0,0-1-1 0 0,-1 1 0 0 0,1-1 0 0 0,0 1 0 0 0,0-1 0 0 0,0 0 0 0 0,-1 0 1 0 0,1 0-1 0 0,0-1 0 0 0,0 1 0 0 0,0 0 0 0 0,-1-1 0 0 0,1 0 0 0 0,0 0 0 0 0,-1 0 1 0 0,1 0-1 0 0,-1 0 0 0 0,1-1 0 0 0,-1 1 0 0 0,1-1 0 0 0,-1 1 0 0 0,0-1 1 0 0,2-2-1 0 0,0-6-1639 0 0,-4 3-3154 0 0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2F9B0E6-B9BF-4E2D-AE08-8C7EBB196A2E}" type="datetimeFigureOut">
              <a:rPr lang="en-US" smtClean="0"/>
              <a:t>10/24/2025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853816F-A1CF-4485-B308-1B9F14B36EA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68391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53816F-A1CF-4485-B308-1B9F14B36EAD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984451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53816F-A1CF-4485-B308-1B9F14B36EAD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235438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53816F-A1CF-4485-B308-1B9F14B36EAD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198527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53816F-A1CF-4485-B308-1B9F14B36EAD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43864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svg"/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11" Type="http://schemas.openxmlformats.org/officeDocument/2006/relationships/image" Target="../media/image10.svg"/><Relationship Id="rId5" Type="http://schemas.openxmlformats.org/officeDocument/2006/relationships/image" Target="../media/image4.svg"/><Relationship Id="rId15" Type="http://schemas.openxmlformats.org/officeDocument/2006/relationships/image" Target="../media/image14.sv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svg"/><Relationship Id="rId14" Type="http://schemas.openxmlformats.org/officeDocument/2006/relationships/image" Target="../media/image13.png"/></Relationships>
</file>

<file path=ppt/slideLayouts/_rels/slideLayout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13" Type="http://schemas.openxmlformats.org/officeDocument/2006/relationships/image" Target="../media/image12.svg"/><Relationship Id="rId3" Type="http://schemas.openxmlformats.org/officeDocument/2006/relationships/image" Target="../media/image10.svg"/><Relationship Id="rId7" Type="http://schemas.openxmlformats.org/officeDocument/2006/relationships/image" Target="../media/image4.svg"/><Relationship Id="rId12" Type="http://schemas.openxmlformats.org/officeDocument/2006/relationships/image" Target="../media/image11.pn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3.png"/><Relationship Id="rId11" Type="http://schemas.openxmlformats.org/officeDocument/2006/relationships/image" Target="../media/image8.svg"/><Relationship Id="rId5" Type="http://schemas.openxmlformats.org/officeDocument/2006/relationships/image" Target="../media/image2.svg"/><Relationship Id="rId15" Type="http://schemas.openxmlformats.org/officeDocument/2006/relationships/image" Target="../media/image14.svg"/><Relationship Id="rId10" Type="http://schemas.openxmlformats.org/officeDocument/2006/relationships/image" Target="../media/image7.png"/><Relationship Id="rId4" Type="http://schemas.openxmlformats.org/officeDocument/2006/relationships/image" Target="../media/image1.png"/><Relationship Id="rId9" Type="http://schemas.openxmlformats.org/officeDocument/2006/relationships/image" Target="../media/image6.svg"/><Relationship Id="rId14" Type="http://schemas.openxmlformats.org/officeDocument/2006/relationships/image" Target="../media/image13.png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svg"/><Relationship Id="rId7" Type="http://schemas.openxmlformats.org/officeDocument/2006/relationships/image" Target="../media/image14.sv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13.png"/><Relationship Id="rId5" Type="http://schemas.openxmlformats.org/officeDocument/2006/relationships/image" Target="../media/image12.svg"/><Relationship Id="rId4" Type="http://schemas.openxmlformats.org/officeDocument/2006/relationships/image" Target="../media/image11.png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svg"/><Relationship Id="rId7" Type="http://schemas.openxmlformats.org/officeDocument/2006/relationships/image" Target="../media/image20.svg"/><Relationship Id="rId2" Type="http://schemas.openxmlformats.org/officeDocument/2006/relationships/image" Target="../media/image15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19.png"/><Relationship Id="rId5" Type="http://schemas.openxmlformats.org/officeDocument/2006/relationships/image" Target="../media/image18.svg"/><Relationship Id="rId4" Type="http://schemas.openxmlformats.org/officeDocument/2006/relationships/image" Target="../media/image17.pn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sv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sv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sv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accent5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Graphic 6">
            <a:extLst>
              <a:ext uri="{FF2B5EF4-FFF2-40B4-BE49-F238E27FC236}">
                <a16:creationId xmlns:a16="http://schemas.microsoft.com/office/drawing/2014/main" id="{A00BC3F5-39B3-1648-62F2-45C0868659F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631394">
            <a:off x="3790715" y="4482751"/>
            <a:ext cx="3194131" cy="3194131"/>
          </a:xfrm>
          <a:prstGeom prst="rect">
            <a:avLst/>
          </a:prstGeom>
        </p:spPr>
      </p:pic>
      <p:pic>
        <p:nvPicPr>
          <p:cNvPr id="8" name="Graphic 7">
            <a:extLst>
              <a:ext uri="{FF2B5EF4-FFF2-40B4-BE49-F238E27FC236}">
                <a16:creationId xmlns:a16="http://schemas.microsoft.com/office/drawing/2014/main" id="{B5A951F4-AC22-7415-9F2B-28314AEB7F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rot="1338607" flipH="1">
            <a:off x="-587261" y="1663257"/>
            <a:ext cx="2684499" cy="2684499"/>
          </a:xfrm>
          <a:prstGeom prst="rect">
            <a:avLst/>
          </a:prstGeom>
        </p:spPr>
      </p:pic>
      <p:pic>
        <p:nvPicPr>
          <p:cNvPr id="9" name="Graphic 8">
            <a:extLst>
              <a:ext uri="{FF2B5EF4-FFF2-40B4-BE49-F238E27FC236}">
                <a16:creationId xmlns:a16="http://schemas.microsoft.com/office/drawing/2014/main" id="{24326095-3B51-C5F9-14E2-1D754BD511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 rot="21078969">
            <a:off x="1920309" y="4797205"/>
            <a:ext cx="2453456" cy="2453456"/>
          </a:xfrm>
          <a:prstGeom prst="rect">
            <a:avLst/>
          </a:prstGeom>
        </p:spPr>
      </p:pic>
      <p:pic>
        <p:nvPicPr>
          <p:cNvPr id="10" name="Graphic 9">
            <a:extLst>
              <a:ext uri="{FF2B5EF4-FFF2-40B4-BE49-F238E27FC236}">
                <a16:creationId xmlns:a16="http://schemas.microsoft.com/office/drawing/2014/main" id="{1A2DC491-EA74-1A63-78D5-3236C8B0D4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 rot="1213697">
            <a:off x="-491837" y="3688628"/>
            <a:ext cx="3245427" cy="3245427"/>
          </a:xfrm>
          <a:prstGeom prst="rect">
            <a:avLst/>
          </a:prstGeom>
        </p:spPr>
      </p:pic>
      <p:pic>
        <p:nvPicPr>
          <p:cNvPr id="11" name="Graphic 10">
            <a:extLst>
              <a:ext uri="{FF2B5EF4-FFF2-40B4-BE49-F238E27FC236}">
                <a16:creationId xmlns:a16="http://schemas.microsoft.com/office/drawing/2014/main" id="{08DEFB3F-949E-05A4-D2E2-BDEC19A1E2A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 rot="20451125">
            <a:off x="8514237" y="-118161"/>
            <a:ext cx="3005286" cy="3005286"/>
          </a:xfrm>
          <a:prstGeom prst="rect">
            <a:avLst/>
          </a:prstGeom>
        </p:spPr>
      </p:pic>
      <p:pic>
        <p:nvPicPr>
          <p:cNvPr id="12" name="Graphic 11">
            <a:extLst>
              <a:ext uri="{FF2B5EF4-FFF2-40B4-BE49-F238E27FC236}">
                <a16:creationId xmlns:a16="http://schemas.microsoft.com/office/drawing/2014/main" id="{5FE53462-3A3E-FD14-1012-5A19F0FD0E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 rot="18889495">
            <a:off x="10171718" y="145767"/>
            <a:ext cx="1574403" cy="1574403"/>
          </a:xfrm>
          <a:prstGeom prst="rect">
            <a:avLst/>
          </a:prstGeom>
        </p:spPr>
      </p:pic>
      <p:pic>
        <p:nvPicPr>
          <p:cNvPr id="13" name="Graphic 12">
            <a:extLst>
              <a:ext uri="{FF2B5EF4-FFF2-40B4-BE49-F238E27FC236}">
                <a16:creationId xmlns:a16="http://schemas.microsoft.com/office/drawing/2014/main" id="{35361A00-F2C4-8F3D-504C-2CF21C8E9B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5"/>
              </a:ext>
            </a:extLst>
          </a:blip>
          <a:stretch>
            <a:fillRect/>
          </a:stretch>
        </p:blipFill>
        <p:spPr>
          <a:xfrm rot="20520790">
            <a:off x="10917677" y="783939"/>
            <a:ext cx="1488402" cy="1488402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B980C5E7-B1A1-4648-89D2-17B0F1E7F5B3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485417" y="359927"/>
            <a:ext cx="7221166" cy="2887389"/>
          </a:xfrm>
        </p:spPr>
        <p:txBody>
          <a:bodyPr anchor="b">
            <a:normAutofit/>
          </a:bodyPr>
          <a:lstStyle>
            <a:lvl1pPr algn="ctr">
              <a:defRPr sz="8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D140298-3E00-4E73-B947-697E69282864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2485417" y="3368570"/>
            <a:ext cx="7221166" cy="1655762"/>
          </a:xfrm>
        </p:spPr>
        <p:txBody>
          <a:bodyPr>
            <a:normAutofit/>
          </a:bodyPr>
          <a:lstStyle>
            <a:lvl1pPr marL="0" indent="0" algn="ctr">
              <a:buNone/>
              <a:defRPr sz="28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add subtitle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79BFF838-44C0-5434-BF69-2B058BC4834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 userDrawn="1"/>
        </p:nvCxnSpPr>
        <p:spPr>
          <a:xfrm>
            <a:off x="3579677" y="3278339"/>
            <a:ext cx="4914900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52515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losing">
    <p:bg>
      <p:bgPr>
        <a:solidFill>
          <a:schemeClr val="accent5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Graphic 14">
            <a:extLst>
              <a:ext uri="{FF2B5EF4-FFF2-40B4-BE49-F238E27FC236}">
                <a16:creationId xmlns:a16="http://schemas.microsoft.com/office/drawing/2014/main" id="{97DD3BA4-93A7-01B1-262E-C51CA6ACA6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20451125">
            <a:off x="7815679" y="-83148"/>
            <a:ext cx="3005286" cy="3005286"/>
          </a:xfrm>
          <a:prstGeom prst="rect">
            <a:avLst/>
          </a:prstGeom>
        </p:spPr>
      </p:pic>
      <p:pic>
        <p:nvPicPr>
          <p:cNvPr id="7" name="Graphic 6">
            <a:extLst>
              <a:ext uri="{FF2B5EF4-FFF2-40B4-BE49-F238E27FC236}">
                <a16:creationId xmlns:a16="http://schemas.microsoft.com/office/drawing/2014/main" id="{A00BC3F5-39B3-1648-62F2-45C0868659F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rot="631394">
            <a:off x="3790715" y="4482751"/>
            <a:ext cx="3194131" cy="3194131"/>
          </a:xfrm>
          <a:prstGeom prst="rect">
            <a:avLst/>
          </a:prstGeom>
        </p:spPr>
      </p:pic>
      <p:pic>
        <p:nvPicPr>
          <p:cNvPr id="8" name="Graphic 7">
            <a:extLst>
              <a:ext uri="{FF2B5EF4-FFF2-40B4-BE49-F238E27FC236}">
                <a16:creationId xmlns:a16="http://schemas.microsoft.com/office/drawing/2014/main" id="{B5A951F4-AC22-7415-9F2B-28314AEB7F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 rot="1338607" flipH="1">
            <a:off x="-587261" y="1663257"/>
            <a:ext cx="2684499" cy="2684499"/>
          </a:xfrm>
          <a:prstGeom prst="rect">
            <a:avLst/>
          </a:prstGeom>
        </p:spPr>
      </p:pic>
      <p:pic>
        <p:nvPicPr>
          <p:cNvPr id="9" name="Graphic 8">
            <a:extLst>
              <a:ext uri="{FF2B5EF4-FFF2-40B4-BE49-F238E27FC236}">
                <a16:creationId xmlns:a16="http://schemas.microsoft.com/office/drawing/2014/main" id="{24326095-3B51-C5F9-14E2-1D754BD511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 rot="21078969">
            <a:off x="1920309" y="4797205"/>
            <a:ext cx="2453456" cy="2453456"/>
          </a:xfrm>
          <a:prstGeom prst="rect">
            <a:avLst/>
          </a:prstGeom>
        </p:spPr>
      </p:pic>
      <p:pic>
        <p:nvPicPr>
          <p:cNvPr id="10" name="Graphic 9">
            <a:extLst>
              <a:ext uri="{FF2B5EF4-FFF2-40B4-BE49-F238E27FC236}">
                <a16:creationId xmlns:a16="http://schemas.microsoft.com/office/drawing/2014/main" id="{1A2DC491-EA74-1A63-78D5-3236C8B0D4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 rot="1213697">
            <a:off x="-491837" y="3688628"/>
            <a:ext cx="3245427" cy="3245427"/>
          </a:xfrm>
          <a:prstGeom prst="rect">
            <a:avLst/>
          </a:prstGeom>
        </p:spPr>
      </p:pic>
      <p:pic>
        <p:nvPicPr>
          <p:cNvPr id="12" name="Graphic 11">
            <a:extLst>
              <a:ext uri="{FF2B5EF4-FFF2-40B4-BE49-F238E27FC236}">
                <a16:creationId xmlns:a16="http://schemas.microsoft.com/office/drawing/2014/main" id="{5FE53462-3A3E-FD14-1012-5A19F0FD0E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 rot="18889495">
            <a:off x="10171718" y="145767"/>
            <a:ext cx="1574403" cy="1574403"/>
          </a:xfrm>
          <a:prstGeom prst="rect">
            <a:avLst/>
          </a:prstGeom>
        </p:spPr>
      </p:pic>
      <p:pic>
        <p:nvPicPr>
          <p:cNvPr id="13" name="Graphic 12">
            <a:extLst>
              <a:ext uri="{FF2B5EF4-FFF2-40B4-BE49-F238E27FC236}">
                <a16:creationId xmlns:a16="http://schemas.microsoft.com/office/drawing/2014/main" id="{35361A00-F2C4-8F3D-504C-2CF21C8E9B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5"/>
              </a:ext>
            </a:extLst>
          </a:blip>
          <a:stretch>
            <a:fillRect/>
          </a:stretch>
        </p:blipFill>
        <p:spPr>
          <a:xfrm rot="20520790">
            <a:off x="10917677" y="783939"/>
            <a:ext cx="1488402" cy="1488402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B980C5E7-B1A1-4648-89D2-17B0F1E7F5B3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255552" y="1717040"/>
            <a:ext cx="7680896" cy="3104855"/>
          </a:xfrm>
        </p:spPr>
        <p:txBody>
          <a:bodyPr anchor="ctr">
            <a:normAutofit/>
          </a:bodyPr>
          <a:lstStyle>
            <a:lvl1pPr algn="ctr">
              <a:defRPr sz="8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</p:spTree>
    <p:extLst>
      <p:ext uri="{BB962C8B-B14F-4D97-AF65-F5344CB8AC3E}">
        <p14:creationId xmlns:p14="http://schemas.microsoft.com/office/powerpoint/2010/main" val="38414244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Pr>
        <a:solidFill>
          <a:schemeClr val="accent5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5408F1-BB29-4C6F-91C9-653A730BEC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F54FEF9-8D09-4091-BE99-B6264EBD34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3133F5E9-5DAC-4C4A-9DF5-C2B87276BCC8}" type="datetimeFigureOut">
              <a:rPr lang="en-US" smtClean="0"/>
              <a:pPr/>
              <a:t>10/24/2025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B5F49AA-83D5-4063-9CDE-AA7763048B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2A2B27C-3C99-4208-B425-775413C536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ACEC5C30-0B3A-4B13-ADDD-7C63C8AA921B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9AD6DC5E-041D-BC46-C97A-61F070F58A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20451125">
            <a:off x="8514237" y="-118161"/>
            <a:ext cx="3005286" cy="3005286"/>
          </a:xfrm>
          <a:prstGeom prst="rect">
            <a:avLst/>
          </a:prstGeom>
        </p:spPr>
      </p:pic>
      <p:pic>
        <p:nvPicPr>
          <p:cNvPr id="7" name="Graphic 6">
            <a:extLst>
              <a:ext uri="{FF2B5EF4-FFF2-40B4-BE49-F238E27FC236}">
                <a16:creationId xmlns:a16="http://schemas.microsoft.com/office/drawing/2014/main" id="{7E2D9652-3BE5-D545-D5CF-831649D293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rot="18889495">
            <a:off x="10171718" y="145767"/>
            <a:ext cx="1574403" cy="1574403"/>
          </a:xfrm>
          <a:prstGeom prst="rect">
            <a:avLst/>
          </a:prstGeom>
        </p:spPr>
      </p:pic>
      <p:pic>
        <p:nvPicPr>
          <p:cNvPr id="8" name="Graphic 7">
            <a:extLst>
              <a:ext uri="{FF2B5EF4-FFF2-40B4-BE49-F238E27FC236}">
                <a16:creationId xmlns:a16="http://schemas.microsoft.com/office/drawing/2014/main" id="{10993118-9FA8-8C7E-9DC8-24D57E3FDB9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 rot="20520790">
            <a:off x="10917677" y="783939"/>
            <a:ext cx="1488402" cy="14884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40353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42A62B2-A6D1-4A6F-8B20-80606F4785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t>10/24/2025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02E4958-7A46-4331-B2D8-2C31D8FCBD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5C8548B-339B-46B2-BF01-1EE3DDC72A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46615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>
            <a:extLst>
              <a:ext uri="{FF2B5EF4-FFF2-40B4-BE49-F238E27FC236}">
                <a16:creationId xmlns:a16="http://schemas.microsoft.com/office/drawing/2014/main" id="{DCC5AE48-291E-005A-A492-CE0FF1DD11C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9009186" y="0"/>
            <a:ext cx="3668917" cy="6941127"/>
            <a:chOff x="9009186" y="0"/>
            <a:chExt cx="3668917" cy="6941127"/>
          </a:xfrm>
        </p:grpSpPr>
        <p:grpSp>
          <p:nvGrpSpPr>
            <p:cNvPr id="8" name="Group 7">
              <a:extLst>
                <a:ext uri="{FF2B5EF4-FFF2-40B4-BE49-F238E27FC236}">
                  <a16:creationId xmlns:a16="http://schemas.microsoft.com/office/drawing/2014/main" id="{A035531F-5384-C0A2-104E-55D4C00779C4}"/>
                </a:ext>
              </a:extLst>
            </p:cNvPr>
            <p:cNvGrpSpPr/>
            <p:nvPr/>
          </p:nvGrpSpPr>
          <p:grpSpPr>
            <a:xfrm>
              <a:off x="9055676" y="0"/>
              <a:ext cx="3136324" cy="6858000"/>
              <a:chOff x="9055676" y="0"/>
              <a:chExt cx="3136324" cy="6858000"/>
            </a:xfrm>
          </p:grpSpPr>
          <p:sp>
            <p:nvSpPr>
              <p:cNvPr id="10" name="Rectangle 9">
                <a:extLst>
                  <a:ext uri="{FF2B5EF4-FFF2-40B4-BE49-F238E27FC236}">
                    <a16:creationId xmlns:a16="http://schemas.microsoft.com/office/drawing/2014/main" id="{8A8AD2DB-4128-5ECA-2FB8-4020AE394BB2}"/>
                  </a:ext>
                </a:extLst>
              </p:cNvPr>
              <p:cNvSpPr/>
              <p:nvPr/>
            </p:nvSpPr>
            <p:spPr>
              <a:xfrm>
                <a:off x="9221932" y="0"/>
                <a:ext cx="2970068" cy="6858000"/>
              </a:xfrm>
              <a:prstGeom prst="rect">
                <a:avLst/>
              </a:prstGeom>
              <a:solidFill>
                <a:schemeClr val="accent5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1" name="Rectangle 10">
                <a:extLst>
                  <a:ext uri="{FF2B5EF4-FFF2-40B4-BE49-F238E27FC236}">
                    <a16:creationId xmlns:a16="http://schemas.microsoft.com/office/drawing/2014/main" id="{A396CF12-83CC-ABBC-A014-1B5592F6F505}"/>
                  </a:ext>
                </a:extLst>
              </p:cNvPr>
              <p:cNvSpPr/>
              <p:nvPr/>
            </p:nvSpPr>
            <p:spPr>
              <a:xfrm>
                <a:off x="9055676" y="0"/>
                <a:ext cx="166255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2" name="Rectangle 11">
                <a:extLst>
                  <a:ext uri="{FF2B5EF4-FFF2-40B4-BE49-F238E27FC236}">
                    <a16:creationId xmlns:a16="http://schemas.microsoft.com/office/drawing/2014/main" id="{7191BC38-DFC2-6BC6-E88E-3DECF4A02153}"/>
                  </a:ext>
                </a:extLst>
              </p:cNvPr>
              <p:cNvSpPr/>
              <p:nvPr/>
            </p:nvSpPr>
            <p:spPr>
              <a:xfrm>
                <a:off x="9221932" y="0"/>
                <a:ext cx="114301" cy="6858000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3" name="Rectangle 12">
                <a:extLst>
                  <a:ext uri="{FF2B5EF4-FFF2-40B4-BE49-F238E27FC236}">
                    <a16:creationId xmlns:a16="http://schemas.microsoft.com/office/drawing/2014/main" id="{7E6A6F50-9B7A-E587-24AB-02AD9C6DE1E4}"/>
                  </a:ext>
                </a:extLst>
              </p:cNvPr>
              <p:cNvSpPr/>
              <p:nvPr/>
            </p:nvSpPr>
            <p:spPr>
              <a:xfrm>
                <a:off x="9336233" y="0"/>
                <a:ext cx="150667" cy="6858000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4" name="Rectangle 13">
                <a:extLst>
                  <a:ext uri="{FF2B5EF4-FFF2-40B4-BE49-F238E27FC236}">
                    <a16:creationId xmlns:a16="http://schemas.microsoft.com/office/drawing/2014/main" id="{14FFBEFC-4933-FBFE-2CF4-A2BD5CB8B4B8}"/>
                  </a:ext>
                </a:extLst>
              </p:cNvPr>
              <p:cNvSpPr/>
              <p:nvPr/>
            </p:nvSpPr>
            <p:spPr>
              <a:xfrm>
                <a:off x="9336233" y="0"/>
                <a:ext cx="57150" cy="685800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pic>
          <p:nvPicPr>
            <p:cNvPr id="9" name="Graphic 8" descr="Clipboard">
              <a:extLst>
                <a:ext uri="{FF2B5EF4-FFF2-40B4-BE49-F238E27FC236}">
                  <a16:creationId xmlns:a16="http://schemas.microsoft.com/office/drawing/2014/main" id="{5972380A-ABA8-B22B-B9B6-28350A684D4D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9009186" y="3272210"/>
              <a:ext cx="3668917" cy="3668917"/>
            </a:xfrm>
            <a:prstGeom prst="rect">
              <a:avLst/>
            </a:prstGeom>
          </p:spPr>
        </p:pic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C6AAE108-9C7F-4CDC-AD71-B576580A19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5569" y="89087"/>
            <a:ext cx="8141556" cy="1591655"/>
          </a:xfrm>
        </p:spPr>
        <p:txBody>
          <a:bodyPr/>
          <a:lstStyle>
            <a:lvl1pPr>
              <a:defRPr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103746-779A-435F-995A-5BF82C86C2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5569" y="1825625"/>
            <a:ext cx="8141556" cy="4351338"/>
          </a:xfrm>
        </p:spPr>
        <p:txBody>
          <a:bodyPr>
            <a:normAutofit/>
          </a:bodyPr>
          <a:lstStyle>
            <a:lvl1pPr>
              <a:spcBef>
                <a:spcPts val="1000"/>
              </a:spcBef>
              <a:defRPr sz="2400">
                <a:solidFill>
                  <a:schemeClr val="accent5">
                    <a:lumMod val="50000"/>
                  </a:schemeClr>
                </a:solidFill>
              </a:defRPr>
            </a:lvl1pPr>
            <a:lvl2pPr>
              <a:spcBef>
                <a:spcPts val="1000"/>
              </a:spcBef>
              <a:defRPr sz="2000">
                <a:solidFill>
                  <a:schemeClr val="accent5">
                    <a:lumMod val="50000"/>
                  </a:schemeClr>
                </a:solidFill>
              </a:defRPr>
            </a:lvl2pPr>
            <a:lvl3pPr>
              <a:spcBef>
                <a:spcPts val="1000"/>
              </a:spcBef>
              <a:defRPr sz="1800">
                <a:solidFill>
                  <a:schemeClr val="accent5">
                    <a:lumMod val="50000"/>
                  </a:schemeClr>
                </a:solidFill>
              </a:defRPr>
            </a:lvl3pPr>
            <a:lvl4pPr>
              <a:spcBef>
                <a:spcPts val="1000"/>
              </a:spcBef>
              <a:defRPr sz="1600">
                <a:solidFill>
                  <a:schemeClr val="accent5">
                    <a:lumMod val="50000"/>
                  </a:schemeClr>
                </a:solidFill>
              </a:defRPr>
            </a:lvl4pPr>
            <a:lvl5pPr>
              <a:spcBef>
                <a:spcPts val="1000"/>
              </a:spcBef>
              <a:defRPr sz="1600">
                <a:solidFill>
                  <a:schemeClr val="accent5">
                    <a:lumMod val="50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1065495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six ico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2CB221D3-6315-64BB-0994-9A310350F2F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521282" y="1768455"/>
            <a:ext cx="2268675" cy="2015836"/>
          </a:xfrm>
          <a:prstGeom prst="round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Rectangle: Rounded Corners 16">
            <a:extLst>
              <a:ext uri="{FF2B5EF4-FFF2-40B4-BE49-F238E27FC236}">
                <a16:creationId xmlns:a16="http://schemas.microsoft.com/office/drawing/2014/main" id="{2E21FEC0-BE16-4B46-6696-739A3956C0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521282" y="4307031"/>
            <a:ext cx="2268675" cy="2015836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" name="Rectangle: Rounded Corners 18">
            <a:extLst>
              <a:ext uri="{FF2B5EF4-FFF2-40B4-BE49-F238E27FC236}">
                <a16:creationId xmlns:a16="http://schemas.microsoft.com/office/drawing/2014/main" id="{59F97669-2546-AA5C-3BA3-6ECB25C5FE7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3472299" y="1768455"/>
            <a:ext cx="2268675" cy="2015836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1" name="Rectangle: Rounded Corners 20">
            <a:extLst>
              <a:ext uri="{FF2B5EF4-FFF2-40B4-BE49-F238E27FC236}">
                <a16:creationId xmlns:a16="http://schemas.microsoft.com/office/drawing/2014/main" id="{00EFA880-FC7C-5A7B-D5ED-2E2C5BFF7EB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3472299" y="4307031"/>
            <a:ext cx="2268675" cy="2015836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3" name="Rectangle: Rounded Corners 22">
            <a:extLst>
              <a:ext uri="{FF2B5EF4-FFF2-40B4-BE49-F238E27FC236}">
                <a16:creationId xmlns:a16="http://schemas.microsoft.com/office/drawing/2014/main" id="{6F00A563-A25F-1EBD-4EEE-4C710E8EF5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6419113" y="1768455"/>
            <a:ext cx="2268675" cy="2015836"/>
          </a:xfrm>
          <a:prstGeom prst="round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5" name="Rectangle: Rounded Corners 24">
            <a:extLst>
              <a:ext uri="{FF2B5EF4-FFF2-40B4-BE49-F238E27FC236}">
                <a16:creationId xmlns:a16="http://schemas.microsoft.com/office/drawing/2014/main" id="{180689EF-32EC-1547-75CA-66B9710092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6419113" y="4307031"/>
            <a:ext cx="2268675" cy="2015836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6AAE108-9C7F-4CDC-AD71-B576580A19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15569" y="70382"/>
            <a:ext cx="8179441" cy="881277"/>
          </a:xfrm>
        </p:spPr>
        <p:txBody>
          <a:bodyPr anchor="ctr"/>
          <a:lstStyle>
            <a:lvl1pPr>
              <a:defRPr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44" name="Text Placeholder 43">
            <a:extLst>
              <a:ext uri="{FF2B5EF4-FFF2-40B4-BE49-F238E27FC236}">
                <a16:creationId xmlns:a16="http://schemas.microsoft.com/office/drawing/2014/main" id="{EAE7AC08-8ACF-8A47-6539-ABE76AAE434E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16671" y="1009650"/>
            <a:ext cx="8178363" cy="642938"/>
          </a:xfrm>
        </p:spPr>
        <p:txBody>
          <a:bodyPr tIns="0">
            <a:noAutofit/>
          </a:bodyPr>
          <a:lstStyle>
            <a:lvl1pPr marL="0" indent="0">
              <a:buNone/>
              <a:defRPr sz="1800">
                <a:solidFill>
                  <a:schemeClr val="accent5">
                    <a:lumMod val="50000"/>
                  </a:schemeClr>
                </a:solidFill>
              </a:defRPr>
            </a:lvl1pPr>
            <a:lvl2pPr marL="457200" indent="0">
              <a:buNone/>
              <a:defRPr sz="1600"/>
            </a:lvl2pPr>
            <a:lvl3pPr marL="914400" indent="0">
              <a:buNone/>
              <a:defRPr sz="1400"/>
            </a:lvl3pPr>
            <a:lvl4pPr marL="1371600" indent="0">
              <a:buNone/>
              <a:defRPr sz="1200"/>
            </a:lvl4pPr>
            <a:lvl5pPr marL="1828800" indent="0">
              <a:buNone/>
              <a:defRPr sz="12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53" name="Picture Placeholder 52">
            <a:extLst>
              <a:ext uri="{FF2B5EF4-FFF2-40B4-BE49-F238E27FC236}">
                <a16:creationId xmlns:a16="http://schemas.microsoft.com/office/drawing/2014/main" id="{80A2B642-BF0F-0152-908D-0464DA28435E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1198419" y="2296391"/>
            <a:ext cx="914400" cy="914400"/>
          </a:xfrm>
        </p:spPr>
        <p:txBody>
          <a:bodyPr>
            <a:normAutofit/>
          </a:bodyPr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45" name="Text Placeholder 43">
            <a:extLst>
              <a:ext uri="{FF2B5EF4-FFF2-40B4-BE49-F238E27FC236}">
                <a16:creationId xmlns:a16="http://schemas.microsoft.com/office/drawing/2014/main" id="{9DD84C2B-121B-74A9-6362-C8FCD9883B65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96697" y="3842281"/>
            <a:ext cx="2117845" cy="560223"/>
          </a:xfrm>
        </p:spPr>
        <p:txBody>
          <a:bodyPr tIns="0">
            <a:no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600"/>
            </a:lvl2pPr>
            <a:lvl3pPr marL="914400" indent="0">
              <a:buNone/>
              <a:defRPr sz="1400"/>
            </a:lvl3pPr>
            <a:lvl4pPr marL="1371600" indent="0">
              <a:buNone/>
              <a:defRPr sz="1200"/>
            </a:lvl4pPr>
            <a:lvl5pPr marL="1828800" indent="0">
              <a:buNone/>
              <a:defRPr sz="12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56" name="Picture Placeholder 52">
            <a:extLst>
              <a:ext uri="{FF2B5EF4-FFF2-40B4-BE49-F238E27FC236}">
                <a16:creationId xmlns:a16="http://schemas.microsoft.com/office/drawing/2014/main" id="{3A65400F-DB0C-BEC6-A442-2D18C0552B64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198419" y="4859281"/>
            <a:ext cx="914400" cy="914400"/>
          </a:xfrm>
        </p:spPr>
        <p:txBody>
          <a:bodyPr>
            <a:normAutofit/>
          </a:bodyPr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49" name="Text Placeholder 43">
            <a:extLst>
              <a:ext uri="{FF2B5EF4-FFF2-40B4-BE49-F238E27FC236}">
                <a16:creationId xmlns:a16="http://schemas.microsoft.com/office/drawing/2014/main" id="{C694B856-BF94-9E12-F3B8-EBCE53FC1F0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596697" y="6395668"/>
            <a:ext cx="2117845" cy="391949"/>
          </a:xfrm>
        </p:spPr>
        <p:txBody>
          <a:bodyPr tIns="0">
            <a:no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600"/>
            </a:lvl2pPr>
            <a:lvl3pPr marL="914400" indent="0">
              <a:buNone/>
              <a:defRPr sz="1400"/>
            </a:lvl3pPr>
            <a:lvl4pPr marL="1371600" indent="0">
              <a:buNone/>
              <a:defRPr sz="1200"/>
            </a:lvl4pPr>
            <a:lvl5pPr marL="1828800" indent="0">
              <a:buNone/>
              <a:defRPr sz="12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54" name="Picture Placeholder 52">
            <a:extLst>
              <a:ext uri="{FF2B5EF4-FFF2-40B4-BE49-F238E27FC236}">
                <a16:creationId xmlns:a16="http://schemas.microsoft.com/office/drawing/2014/main" id="{B05003ED-97CA-ACC0-EAFF-B6BE36F44992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4149436" y="2296391"/>
            <a:ext cx="914400" cy="914400"/>
          </a:xfrm>
        </p:spPr>
        <p:txBody>
          <a:bodyPr>
            <a:normAutofit/>
          </a:bodyPr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47" name="Text Placeholder 43">
            <a:extLst>
              <a:ext uri="{FF2B5EF4-FFF2-40B4-BE49-F238E27FC236}">
                <a16:creationId xmlns:a16="http://schemas.microsoft.com/office/drawing/2014/main" id="{85552608-9B21-48D9-05EC-9559CD847E17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3547714" y="3842281"/>
            <a:ext cx="2117845" cy="560223"/>
          </a:xfrm>
        </p:spPr>
        <p:txBody>
          <a:bodyPr tIns="0">
            <a:no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600"/>
            </a:lvl2pPr>
            <a:lvl3pPr marL="914400" indent="0">
              <a:buNone/>
              <a:defRPr sz="1400"/>
            </a:lvl3pPr>
            <a:lvl4pPr marL="1371600" indent="0">
              <a:buNone/>
              <a:defRPr sz="1200"/>
            </a:lvl4pPr>
            <a:lvl5pPr marL="1828800" indent="0">
              <a:buNone/>
              <a:defRPr sz="12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57" name="Picture Placeholder 52">
            <a:extLst>
              <a:ext uri="{FF2B5EF4-FFF2-40B4-BE49-F238E27FC236}">
                <a16:creationId xmlns:a16="http://schemas.microsoft.com/office/drawing/2014/main" id="{8D142141-5EFE-AE92-887C-AF7122E3AAF3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4149436" y="4839013"/>
            <a:ext cx="914400" cy="914400"/>
          </a:xfrm>
        </p:spPr>
        <p:txBody>
          <a:bodyPr>
            <a:normAutofit/>
          </a:bodyPr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grpSp>
        <p:nvGrpSpPr>
          <p:cNvPr id="27" name="Group 26">
            <a:extLst>
              <a:ext uri="{FF2B5EF4-FFF2-40B4-BE49-F238E27FC236}">
                <a16:creationId xmlns:a16="http://schemas.microsoft.com/office/drawing/2014/main" id="{30989C3E-1EBE-7D4C-FCBD-42592FD9FA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9055676" y="0"/>
            <a:ext cx="3136324" cy="7050231"/>
            <a:chOff x="9055676" y="0"/>
            <a:chExt cx="3136324" cy="7050231"/>
          </a:xfrm>
        </p:grpSpPr>
        <p:grpSp>
          <p:nvGrpSpPr>
            <p:cNvPr id="28" name="Group 27">
              <a:extLst>
                <a:ext uri="{FF2B5EF4-FFF2-40B4-BE49-F238E27FC236}">
                  <a16:creationId xmlns:a16="http://schemas.microsoft.com/office/drawing/2014/main" id="{5F3D21E8-C54B-81FE-7C29-5B1A46C3A5AF}"/>
                </a:ext>
              </a:extLst>
            </p:cNvPr>
            <p:cNvGrpSpPr/>
            <p:nvPr/>
          </p:nvGrpSpPr>
          <p:grpSpPr>
            <a:xfrm>
              <a:off x="9055676" y="0"/>
              <a:ext cx="3136324" cy="6858000"/>
              <a:chOff x="9055676" y="0"/>
              <a:chExt cx="3136324" cy="6858000"/>
            </a:xfrm>
          </p:grpSpPr>
          <p:sp>
            <p:nvSpPr>
              <p:cNvPr id="32" name="Rectangle 31">
                <a:extLst>
                  <a:ext uri="{FF2B5EF4-FFF2-40B4-BE49-F238E27FC236}">
                    <a16:creationId xmlns:a16="http://schemas.microsoft.com/office/drawing/2014/main" id="{47D92700-70DD-00E1-001C-691299ECB2CE}"/>
                  </a:ext>
                </a:extLst>
              </p:cNvPr>
              <p:cNvSpPr/>
              <p:nvPr/>
            </p:nvSpPr>
            <p:spPr>
              <a:xfrm>
                <a:off x="9221932" y="0"/>
                <a:ext cx="2970068" cy="6858000"/>
              </a:xfrm>
              <a:prstGeom prst="rect">
                <a:avLst/>
              </a:prstGeom>
              <a:solidFill>
                <a:schemeClr val="accent5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3" name="Rectangle 32">
                <a:extLst>
                  <a:ext uri="{FF2B5EF4-FFF2-40B4-BE49-F238E27FC236}">
                    <a16:creationId xmlns:a16="http://schemas.microsoft.com/office/drawing/2014/main" id="{141EFE4B-9FB1-5DE1-771B-86CD9CE26090}"/>
                  </a:ext>
                </a:extLst>
              </p:cNvPr>
              <p:cNvSpPr/>
              <p:nvPr/>
            </p:nvSpPr>
            <p:spPr>
              <a:xfrm>
                <a:off x="9055676" y="0"/>
                <a:ext cx="166255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4" name="Rectangle 33">
                <a:extLst>
                  <a:ext uri="{FF2B5EF4-FFF2-40B4-BE49-F238E27FC236}">
                    <a16:creationId xmlns:a16="http://schemas.microsoft.com/office/drawing/2014/main" id="{C9615517-CB50-B0CD-956D-BB99470CD51D}"/>
                  </a:ext>
                </a:extLst>
              </p:cNvPr>
              <p:cNvSpPr/>
              <p:nvPr/>
            </p:nvSpPr>
            <p:spPr>
              <a:xfrm>
                <a:off x="9221932" y="0"/>
                <a:ext cx="114301" cy="6858000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5" name="Rectangle 34">
                <a:extLst>
                  <a:ext uri="{FF2B5EF4-FFF2-40B4-BE49-F238E27FC236}">
                    <a16:creationId xmlns:a16="http://schemas.microsoft.com/office/drawing/2014/main" id="{074C90E9-6EDE-D764-1FAA-1774082FF60B}"/>
                  </a:ext>
                </a:extLst>
              </p:cNvPr>
              <p:cNvSpPr/>
              <p:nvPr/>
            </p:nvSpPr>
            <p:spPr>
              <a:xfrm>
                <a:off x="9336233" y="0"/>
                <a:ext cx="150667" cy="6858000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6" name="Rectangle 35">
                <a:extLst>
                  <a:ext uri="{FF2B5EF4-FFF2-40B4-BE49-F238E27FC236}">
                    <a16:creationId xmlns:a16="http://schemas.microsoft.com/office/drawing/2014/main" id="{3F850449-5A16-152B-1D51-38BA1FAFCC66}"/>
                  </a:ext>
                </a:extLst>
              </p:cNvPr>
              <p:cNvSpPr/>
              <p:nvPr/>
            </p:nvSpPr>
            <p:spPr>
              <a:xfrm>
                <a:off x="9336233" y="0"/>
                <a:ext cx="57150" cy="685800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pic>
          <p:nvPicPr>
            <p:cNvPr id="29" name="Graphic 28" descr="Shirt">
              <a:extLst>
                <a:ext uri="{FF2B5EF4-FFF2-40B4-BE49-F238E27FC236}">
                  <a16:creationId xmlns:a16="http://schemas.microsoft.com/office/drawing/2014/main" id="{BC5B449E-18C8-C275-1DFE-E844A32CDD66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 rot="20887424">
              <a:off x="9541289" y="4083626"/>
              <a:ext cx="1951759" cy="1951759"/>
            </a:xfrm>
            <a:prstGeom prst="rect">
              <a:avLst/>
            </a:prstGeom>
          </p:spPr>
        </p:pic>
        <p:pic>
          <p:nvPicPr>
            <p:cNvPr id="30" name="Graphic 29" descr="Glasses">
              <a:extLst>
                <a:ext uri="{FF2B5EF4-FFF2-40B4-BE49-F238E27FC236}">
                  <a16:creationId xmlns:a16="http://schemas.microsoft.com/office/drawing/2014/main" id="{51B54DB6-8A66-FB28-BE2A-B71834A790F6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 rot="795024">
              <a:off x="11018693" y="3451676"/>
              <a:ext cx="1034563" cy="1034563"/>
            </a:xfrm>
            <a:prstGeom prst="rect">
              <a:avLst/>
            </a:prstGeom>
          </p:spPr>
        </p:pic>
        <p:pic>
          <p:nvPicPr>
            <p:cNvPr id="31" name="Graphic 30" descr="Boot">
              <a:extLst>
                <a:ext uri="{FF2B5EF4-FFF2-40B4-BE49-F238E27FC236}">
                  <a16:creationId xmlns:a16="http://schemas.microsoft.com/office/drawing/2014/main" id="{7B73F953-B9B8-795D-40E4-2AEB8A19B947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p:blipFill>
          <p:spPr>
            <a:xfrm>
              <a:off x="10697835" y="5595504"/>
              <a:ext cx="1454727" cy="1454727"/>
            </a:xfrm>
            <a:prstGeom prst="rect">
              <a:avLst/>
            </a:prstGeom>
          </p:spPr>
        </p:pic>
      </p:grpSp>
      <p:sp>
        <p:nvSpPr>
          <p:cNvPr id="50" name="Text Placeholder 43">
            <a:extLst>
              <a:ext uri="{FF2B5EF4-FFF2-40B4-BE49-F238E27FC236}">
                <a16:creationId xmlns:a16="http://schemas.microsoft.com/office/drawing/2014/main" id="{89CADEAF-D65D-8FD4-E1A9-B043A2E2E9C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3547714" y="6395668"/>
            <a:ext cx="2117845" cy="391949"/>
          </a:xfrm>
        </p:spPr>
        <p:txBody>
          <a:bodyPr tIns="0">
            <a:no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600"/>
            </a:lvl2pPr>
            <a:lvl3pPr marL="914400" indent="0">
              <a:buNone/>
              <a:defRPr sz="1400"/>
            </a:lvl3pPr>
            <a:lvl4pPr marL="1371600" indent="0">
              <a:buNone/>
              <a:defRPr sz="1200"/>
            </a:lvl4pPr>
            <a:lvl5pPr marL="1828800" indent="0">
              <a:buNone/>
              <a:defRPr sz="12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55" name="Picture Placeholder 52">
            <a:extLst>
              <a:ext uri="{FF2B5EF4-FFF2-40B4-BE49-F238E27FC236}">
                <a16:creationId xmlns:a16="http://schemas.microsoft.com/office/drawing/2014/main" id="{0E1FE068-5CF8-7613-0B65-6B6E32D045F6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7096250" y="2296391"/>
            <a:ext cx="914400" cy="914400"/>
          </a:xfrm>
        </p:spPr>
        <p:txBody>
          <a:bodyPr>
            <a:normAutofit/>
          </a:bodyPr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48" name="Text Placeholder 43">
            <a:extLst>
              <a:ext uri="{FF2B5EF4-FFF2-40B4-BE49-F238E27FC236}">
                <a16:creationId xmlns:a16="http://schemas.microsoft.com/office/drawing/2014/main" id="{DC3427CE-8A56-70FC-A3A0-4BD14DB8F5CA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494528" y="3842281"/>
            <a:ext cx="2117845" cy="560223"/>
          </a:xfrm>
        </p:spPr>
        <p:txBody>
          <a:bodyPr tIns="0">
            <a:no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600"/>
            </a:lvl2pPr>
            <a:lvl3pPr marL="914400" indent="0">
              <a:buNone/>
              <a:defRPr sz="1400"/>
            </a:lvl3pPr>
            <a:lvl4pPr marL="1371600" indent="0">
              <a:buNone/>
              <a:defRPr sz="1200"/>
            </a:lvl4pPr>
            <a:lvl5pPr marL="1828800" indent="0">
              <a:buNone/>
              <a:defRPr sz="12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58" name="Picture Placeholder 52">
            <a:extLst>
              <a:ext uri="{FF2B5EF4-FFF2-40B4-BE49-F238E27FC236}">
                <a16:creationId xmlns:a16="http://schemas.microsoft.com/office/drawing/2014/main" id="{12A64211-5E0E-089E-6F73-1A27AC2862C1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7096250" y="4839013"/>
            <a:ext cx="914400" cy="914400"/>
          </a:xfrm>
        </p:spPr>
        <p:txBody>
          <a:bodyPr>
            <a:normAutofit/>
          </a:bodyPr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1" name="Text Placeholder 43">
            <a:extLst>
              <a:ext uri="{FF2B5EF4-FFF2-40B4-BE49-F238E27FC236}">
                <a16:creationId xmlns:a16="http://schemas.microsoft.com/office/drawing/2014/main" id="{8ABDFD1A-A7F6-884E-E136-539ECF00ECE9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494528" y="6395668"/>
            <a:ext cx="2117845" cy="391949"/>
          </a:xfrm>
        </p:spPr>
        <p:txBody>
          <a:bodyPr tIns="0">
            <a:no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600"/>
            </a:lvl2pPr>
            <a:lvl3pPr marL="914400" indent="0">
              <a:buNone/>
              <a:defRPr sz="1400"/>
            </a:lvl3pPr>
            <a:lvl4pPr marL="1371600" indent="0">
              <a:buNone/>
              <a:defRPr sz="1200"/>
            </a:lvl4pPr>
            <a:lvl5pPr marL="1828800" indent="0">
              <a:buNone/>
              <a:defRPr sz="12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</p:spTree>
    <p:extLst>
      <p:ext uri="{BB962C8B-B14F-4D97-AF65-F5344CB8AC3E}">
        <p14:creationId xmlns:p14="http://schemas.microsoft.com/office/powerpoint/2010/main" val="30988451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" name="Group 27">
            <a:extLst>
              <a:ext uri="{FF2B5EF4-FFF2-40B4-BE49-F238E27FC236}">
                <a16:creationId xmlns:a16="http://schemas.microsoft.com/office/drawing/2014/main" id="{5F3D21E8-C54B-81FE-7C29-5B1A46C3A5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9055676" y="0"/>
            <a:ext cx="3136324" cy="6858000"/>
            <a:chOff x="9055676" y="0"/>
            <a:chExt cx="3136324" cy="6858000"/>
          </a:xfrm>
        </p:grpSpPr>
        <p:sp>
          <p:nvSpPr>
            <p:cNvPr id="32" name="Rectangle 31">
              <a:extLst>
                <a:ext uri="{FF2B5EF4-FFF2-40B4-BE49-F238E27FC236}">
                  <a16:creationId xmlns:a16="http://schemas.microsoft.com/office/drawing/2014/main" id="{47D92700-70DD-00E1-001C-691299ECB2CE}"/>
                </a:ext>
              </a:extLst>
            </p:cNvPr>
            <p:cNvSpPr/>
            <p:nvPr/>
          </p:nvSpPr>
          <p:spPr>
            <a:xfrm>
              <a:off x="9221932" y="0"/>
              <a:ext cx="2970068" cy="6858000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3" name="Rectangle 32">
              <a:extLst>
                <a:ext uri="{FF2B5EF4-FFF2-40B4-BE49-F238E27FC236}">
                  <a16:creationId xmlns:a16="http://schemas.microsoft.com/office/drawing/2014/main" id="{141EFE4B-9FB1-5DE1-771B-86CD9CE26090}"/>
                </a:ext>
              </a:extLst>
            </p:cNvPr>
            <p:cNvSpPr/>
            <p:nvPr/>
          </p:nvSpPr>
          <p:spPr>
            <a:xfrm>
              <a:off x="9055676" y="0"/>
              <a:ext cx="166255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4" name="Rectangle 33">
              <a:extLst>
                <a:ext uri="{FF2B5EF4-FFF2-40B4-BE49-F238E27FC236}">
                  <a16:creationId xmlns:a16="http://schemas.microsoft.com/office/drawing/2014/main" id="{C9615517-CB50-B0CD-956D-BB99470CD51D}"/>
                </a:ext>
              </a:extLst>
            </p:cNvPr>
            <p:cNvSpPr/>
            <p:nvPr/>
          </p:nvSpPr>
          <p:spPr>
            <a:xfrm>
              <a:off x="9221932" y="0"/>
              <a:ext cx="114301" cy="685800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5" name="Rectangle 34">
              <a:extLst>
                <a:ext uri="{FF2B5EF4-FFF2-40B4-BE49-F238E27FC236}">
                  <a16:creationId xmlns:a16="http://schemas.microsoft.com/office/drawing/2014/main" id="{074C90E9-6EDE-D764-1FAA-1774082FF60B}"/>
                </a:ext>
              </a:extLst>
            </p:cNvPr>
            <p:cNvSpPr/>
            <p:nvPr/>
          </p:nvSpPr>
          <p:spPr>
            <a:xfrm>
              <a:off x="9336233" y="0"/>
              <a:ext cx="150667" cy="6858000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6" name="Rectangle 35">
              <a:extLst>
                <a:ext uri="{FF2B5EF4-FFF2-40B4-BE49-F238E27FC236}">
                  <a16:creationId xmlns:a16="http://schemas.microsoft.com/office/drawing/2014/main" id="{3F850449-5A16-152B-1D51-38BA1FAFCC66}"/>
                </a:ext>
              </a:extLst>
            </p:cNvPr>
            <p:cNvSpPr/>
            <p:nvPr/>
          </p:nvSpPr>
          <p:spPr>
            <a:xfrm>
              <a:off x="9336233" y="0"/>
              <a:ext cx="57150" cy="6858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C6AAE108-9C7F-4CDC-AD71-B576580A199F}"/>
              </a:ext>
            </a:extLst>
          </p:cNvPr>
          <p:cNvSpPr>
            <a:spLocks noGrp="1"/>
          </p:cNvSpPr>
          <p:nvPr userDrawn="1">
            <p:ph type="title" hasCustomPrompt="1"/>
          </p:nvPr>
        </p:nvSpPr>
        <p:spPr>
          <a:xfrm>
            <a:off x="515569" y="111760"/>
            <a:ext cx="8179441" cy="1073579"/>
          </a:xfrm>
        </p:spPr>
        <p:txBody>
          <a:bodyPr anchor="b"/>
          <a:lstStyle>
            <a:lvl1pPr>
              <a:defRPr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44" name="Text Placeholder 43">
            <a:extLst>
              <a:ext uri="{FF2B5EF4-FFF2-40B4-BE49-F238E27FC236}">
                <a16:creationId xmlns:a16="http://schemas.microsoft.com/office/drawing/2014/main" id="{EAE7AC08-8ACF-8A47-6539-ABE76AAE434E}"/>
              </a:ext>
            </a:extLst>
          </p:cNvPr>
          <p:cNvSpPr>
            <a:spLocks noGrp="1"/>
          </p:cNvSpPr>
          <p:nvPr userDrawn="1">
            <p:ph type="body" sz="quarter" idx="10" hasCustomPrompt="1"/>
          </p:nvPr>
        </p:nvSpPr>
        <p:spPr>
          <a:xfrm>
            <a:off x="516671" y="1209039"/>
            <a:ext cx="8178363" cy="386081"/>
          </a:xfrm>
        </p:spPr>
        <p:txBody>
          <a:bodyPr tIns="0" anchor="ctr">
            <a:noAutofit/>
          </a:bodyPr>
          <a:lstStyle>
            <a:lvl1pPr marL="0" indent="0">
              <a:buNone/>
              <a:defRPr sz="1800">
                <a:solidFill>
                  <a:schemeClr val="accent5">
                    <a:lumMod val="50000"/>
                  </a:schemeClr>
                </a:solidFill>
              </a:defRPr>
            </a:lvl1pPr>
            <a:lvl2pPr marL="457200" indent="0">
              <a:buNone/>
              <a:defRPr sz="1600"/>
            </a:lvl2pPr>
            <a:lvl3pPr marL="914400" indent="0">
              <a:buNone/>
              <a:defRPr sz="1400"/>
            </a:lvl3pPr>
            <a:lvl4pPr marL="1371600" indent="0">
              <a:buNone/>
              <a:defRPr sz="1200"/>
            </a:lvl4pPr>
            <a:lvl5pPr marL="1828800" indent="0">
              <a:buNone/>
              <a:defRPr sz="12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BCB137BB-D176-29BA-51A9-8D59FA6D0017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515569" y="1608089"/>
            <a:ext cx="7216430" cy="4943379"/>
          </a:xfrm>
        </p:spPr>
        <p:txBody>
          <a:bodyPr>
            <a:normAutofit/>
          </a:bodyPr>
          <a:lstStyle>
            <a:lvl1pPr>
              <a:defRPr sz="2000">
                <a:solidFill>
                  <a:schemeClr val="accent5">
                    <a:lumMod val="50000"/>
                  </a:schemeClr>
                </a:solidFill>
              </a:defRPr>
            </a:lvl1pPr>
            <a:lvl2pPr>
              <a:defRPr sz="1800">
                <a:solidFill>
                  <a:schemeClr val="accent5">
                    <a:lumMod val="50000"/>
                  </a:schemeClr>
                </a:solidFill>
              </a:defRPr>
            </a:lvl2pPr>
            <a:lvl3pPr>
              <a:defRPr sz="1600">
                <a:solidFill>
                  <a:schemeClr val="accent5">
                    <a:lumMod val="50000"/>
                  </a:schemeClr>
                </a:solidFill>
              </a:defRPr>
            </a:lvl3pPr>
            <a:lvl4pPr>
              <a:defRPr sz="1400">
                <a:solidFill>
                  <a:schemeClr val="accent5">
                    <a:lumMod val="50000"/>
                  </a:schemeClr>
                </a:solidFill>
              </a:defRPr>
            </a:lvl4pPr>
            <a:lvl5pPr>
              <a:defRPr sz="1400">
                <a:solidFill>
                  <a:schemeClr val="accent5">
                    <a:lumMod val="50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EFD58403-87BD-C72A-405B-69365E022C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 l="15114" r="15244"/>
          <a:stretch/>
        </p:blipFill>
        <p:spPr>
          <a:xfrm>
            <a:off x="9486900" y="2973678"/>
            <a:ext cx="2705100" cy="38843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95812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" name="Group 27">
            <a:extLst>
              <a:ext uri="{FF2B5EF4-FFF2-40B4-BE49-F238E27FC236}">
                <a16:creationId xmlns:a16="http://schemas.microsoft.com/office/drawing/2014/main" id="{5F3D21E8-C54B-81FE-7C29-5B1A46C3A5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9055676" y="0"/>
            <a:ext cx="3136324" cy="6858000"/>
            <a:chOff x="9055676" y="0"/>
            <a:chExt cx="3136324" cy="6858000"/>
          </a:xfrm>
        </p:grpSpPr>
        <p:sp>
          <p:nvSpPr>
            <p:cNvPr id="32" name="Rectangle 31">
              <a:extLst>
                <a:ext uri="{FF2B5EF4-FFF2-40B4-BE49-F238E27FC236}">
                  <a16:creationId xmlns:a16="http://schemas.microsoft.com/office/drawing/2014/main" id="{47D92700-70DD-00E1-001C-691299ECB2CE}"/>
                </a:ext>
              </a:extLst>
            </p:cNvPr>
            <p:cNvSpPr/>
            <p:nvPr/>
          </p:nvSpPr>
          <p:spPr>
            <a:xfrm>
              <a:off x="9221932" y="0"/>
              <a:ext cx="2970068" cy="6858000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3" name="Rectangle 32">
              <a:extLst>
                <a:ext uri="{FF2B5EF4-FFF2-40B4-BE49-F238E27FC236}">
                  <a16:creationId xmlns:a16="http://schemas.microsoft.com/office/drawing/2014/main" id="{141EFE4B-9FB1-5DE1-771B-86CD9CE26090}"/>
                </a:ext>
              </a:extLst>
            </p:cNvPr>
            <p:cNvSpPr/>
            <p:nvPr/>
          </p:nvSpPr>
          <p:spPr>
            <a:xfrm>
              <a:off x="9055676" y="0"/>
              <a:ext cx="166255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4" name="Rectangle 33">
              <a:extLst>
                <a:ext uri="{FF2B5EF4-FFF2-40B4-BE49-F238E27FC236}">
                  <a16:creationId xmlns:a16="http://schemas.microsoft.com/office/drawing/2014/main" id="{C9615517-CB50-B0CD-956D-BB99470CD51D}"/>
                </a:ext>
              </a:extLst>
            </p:cNvPr>
            <p:cNvSpPr/>
            <p:nvPr/>
          </p:nvSpPr>
          <p:spPr>
            <a:xfrm>
              <a:off x="9221932" y="0"/>
              <a:ext cx="114301" cy="685800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5" name="Rectangle 34">
              <a:extLst>
                <a:ext uri="{FF2B5EF4-FFF2-40B4-BE49-F238E27FC236}">
                  <a16:creationId xmlns:a16="http://schemas.microsoft.com/office/drawing/2014/main" id="{074C90E9-6EDE-D764-1FAA-1774082FF60B}"/>
                </a:ext>
              </a:extLst>
            </p:cNvPr>
            <p:cNvSpPr/>
            <p:nvPr/>
          </p:nvSpPr>
          <p:spPr>
            <a:xfrm>
              <a:off x="9336233" y="0"/>
              <a:ext cx="150667" cy="6858000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6" name="Rectangle 35">
              <a:extLst>
                <a:ext uri="{FF2B5EF4-FFF2-40B4-BE49-F238E27FC236}">
                  <a16:creationId xmlns:a16="http://schemas.microsoft.com/office/drawing/2014/main" id="{3F850449-5A16-152B-1D51-38BA1FAFCC66}"/>
                </a:ext>
              </a:extLst>
            </p:cNvPr>
            <p:cNvSpPr/>
            <p:nvPr/>
          </p:nvSpPr>
          <p:spPr>
            <a:xfrm>
              <a:off x="9336233" y="0"/>
              <a:ext cx="57150" cy="6858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C6AAE108-9C7F-4CDC-AD71-B576580A199F}"/>
              </a:ext>
            </a:extLst>
          </p:cNvPr>
          <p:cNvSpPr>
            <a:spLocks noGrp="1"/>
          </p:cNvSpPr>
          <p:nvPr userDrawn="1">
            <p:ph type="title" hasCustomPrompt="1"/>
          </p:nvPr>
        </p:nvSpPr>
        <p:spPr>
          <a:xfrm>
            <a:off x="515569" y="111760"/>
            <a:ext cx="8179441" cy="1073579"/>
          </a:xfrm>
        </p:spPr>
        <p:txBody>
          <a:bodyPr anchor="b"/>
          <a:lstStyle>
            <a:lvl1pPr>
              <a:defRPr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44" name="Text Placeholder 43">
            <a:extLst>
              <a:ext uri="{FF2B5EF4-FFF2-40B4-BE49-F238E27FC236}">
                <a16:creationId xmlns:a16="http://schemas.microsoft.com/office/drawing/2014/main" id="{EAE7AC08-8ACF-8A47-6539-ABE76AAE434E}"/>
              </a:ext>
            </a:extLst>
          </p:cNvPr>
          <p:cNvSpPr>
            <a:spLocks noGrp="1"/>
          </p:cNvSpPr>
          <p:nvPr userDrawn="1">
            <p:ph type="body" sz="quarter" idx="10" hasCustomPrompt="1"/>
          </p:nvPr>
        </p:nvSpPr>
        <p:spPr>
          <a:xfrm>
            <a:off x="516671" y="1209039"/>
            <a:ext cx="8178363" cy="386081"/>
          </a:xfrm>
        </p:spPr>
        <p:txBody>
          <a:bodyPr tIns="0" anchor="ctr">
            <a:noAutofit/>
          </a:bodyPr>
          <a:lstStyle>
            <a:lvl1pPr marL="0" indent="0">
              <a:buNone/>
              <a:defRPr sz="1800">
                <a:solidFill>
                  <a:schemeClr val="accent5">
                    <a:lumMod val="50000"/>
                  </a:schemeClr>
                </a:solidFill>
              </a:defRPr>
            </a:lvl1pPr>
            <a:lvl2pPr marL="457200" indent="0">
              <a:buNone/>
              <a:defRPr sz="1600"/>
            </a:lvl2pPr>
            <a:lvl3pPr marL="914400" indent="0">
              <a:buNone/>
              <a:defRPr sz="1400"/>
            </a:lvl3pPr>
            <a:lvl4pPr marL="1371600" indent="0">
              <a:buNone/>
              <a:defRPr sz="1200"/>
            </a:lvl4pPr>
            <a:lvl5pPr marL="1828800" indent="0">
              <a:buNone/>
              <a:defRPr sz="12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BCB137BB-D176-29BA-51A9-8D59FA6D0017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515569" y="1608089"/>
            <a:ext cx="7216430" cy="4943379"/>
          </a:xfrm>
        </p:spPr>
        <p:txBody>
          <a:bodyPr>
            <a:normAutofit/>
          </a:bodyPr>
          <a:lstStyle>
            <a:lvl1pPr>
              <a:defRPr sz="2000">
                <a:solidFill>
                  <a:schemeClr val="accent5">
                    <a:lumMod val="50000"/>
                  </a:schemeClr>
                </a:solidFill>
              </a:defRPr>
            </a:lvl1pPr>
            <a:lvl2pPr>
              <a:defRPr sz="1800">
                <a:solidFill>
                  <a:schemeClr val="accent5">
                    <a:lumMod val="50000"/>
                  </a:schemeClr>
                </a:solidFill>
              </a:defRPr>
            </a:lvl2pPr>
            <a:lvl3pPr>
              <a:defRPr sz="1600">
                <a:solidFill>
                  <a:schemeClr val="accent5">
                    <a:lumMod val="50000"/>
                  </a:schemeClr>
                </a:solidFill>
              </a:defRPr>
            </a:lvl3pPr>
            <a:lvl4pPr>
              <a:defRPr sz="1400">
                <a:solidFill>
                  <a:schemeClr val="accent5">
                    <a:lumMod val="50000"/>
                  </a:schemeClr>
                </a:solidFill>
              </a:defRPr>
            </a:lvl4pPr>
            <a:lvl5pPr>
              <a:defRPr sz="1400">
                <a:solidFill>
                  <a:schemeClr val="accent5">
                    <a:lumMod val="50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3" name="Graphic 2">
            <a:extLst>
              <a:ext uri="{FF2B5EF4-FFF2-40B4-BE49-F238E27FC236}">
                <a16:creationId xmlns:a16="http://schemas.microsoft.com/office/drawing/2014/main" id="{6CD37FEF-9445-6BCC-841A-0673D966F2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 l="17048" r="19552"/>
          <a:stretch/>
        </p:blipFill>
        <p:spPr>
          <a:xfrm>
            <a:off x="9486899" y="2591331"/>
            <a:ext cx="2705101" cy="42666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55199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" name="Group 27">
            <a:extLst>
              <a:ext uri="{FF2B5EF4-FFF2-40B4-BE49-F238E27FC236}">
                <a16:creationId xmlns:a16="http://schemas.microsoft.com/office/drawing/2014/main" id="{5F3D21E8-C54B-81FE-7C29-5B1A46C3A5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 flipH="1">
            <a:off x="0" y="0"/>
            <a:ext cx="3136324" cy="6858000"/>
            <a:chOff x="9055676" y="0"/>
            <a:chExt cx="3136324" cy="6858000"/>
          </a:xfrm>
        </p:grpSpPr>
        <p:sp>
          <p:nvSpPr>
            <p:cNvPr id="32" name="Rectangle 31">
              <a:extLst>
                <a:ext uri="{FF2B5EF4-FFF2-40B4-BE49-F238E27FC236}">
                  <a16:creationId xmlns:a16="http://schemas.microsoft.com/office/drawing/2014/main" id="{47D92700-70DD-00E1-001C-691299ECB2CE}"/>
                </a:ext>
              </a:extLst>
            </p:cNvPr>
            <p:cNvSpPr/>
            <p:nvPr/>
          </p:nvSpPr>
          <p:spPr>
            <a:xfrm>
              <a:off x="9221932" y="0"/>
              <a:ext cx="2970068" cy="6858000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3" name="Rectangle 32">
              <a:extLst>
                <a:ext uri="{FF2B5EF4-FFF2-40B4-BE49-F238E27FC236}">
                  <a16:creationId xmlns:a16="http://schemas.microsoft.com/office/drawing/2014/main" id="{141EFE4B-9FB1-5DE1-771B-86CD9CE26090}"/>
                </a:ext>
              </a:extLst>
            </p:cNvPr>
            <p:cNvSpPr/>
            <p:nvPr/>
          </p:nvSpPr>
          <p:spPr>
            <a:xfrm>
              <a:off x="9055676" y="0"/>
              <a:ext cx="166255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4" name="Rectangle 33">
              <a:extLst>
                <a:ext uri="{FF2B5EF4-FFF2-40B4-BE49-F238E27FC236}">
                  <a16:creationId xmlns:a16="http://schemas.microsoft.com/office/drawing/2014/main" id="{C9615517-CB50-B0CD-956D-BB99470CD51D}"/>
                </a:ext>
              </a:extLst>
            </p:cNvPr>
            <p:cNvSpPr/>
            <p:nvPr/>
          </p:nvSpPr>
          <p:spPr>
            <a:xfrm>
              <a:off x="9221932" y="0"/>
              <a:ext cx="114301" cy="685800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5" name="Rectangle 34">
              <a:extLst>
                <a:ext uri="{FF2B5EF4-FFF2-40B4-BE49-F238E27FC236}">
                  <a16:creationId xmlns:a16="http://schemas.microsoft.com/office/drawing/2014/main" id="{074C90E9-6EDE-D764-1FAA-1774082FF60B}"/>
                </a:ext>
              </a:extLst>
            </p:cNvPr>
            <p:cNvSpPr/>
            <p:nvPr/>
          </p:nvSpPr>
          <p:spPr>
            <a:xfrm>
              <a:off x="9336233" y="0"/>
              <a:ext cx="150667" cy="6858000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6" name="Rectangle 35">
              <a:extLst>
                <a:ext uri="{FF2B5EF4-FFF2-40B4-BE49-F238E27FC236}">
                  <a16:creationId xmlns:a16="http://schemas.microsoft.com/office/drawing/2014/main" id="{3F850449-5A16-152B-1D51-38BA1FAFCC66}"/>
                </a:ext>
              </a:extLst>
            </p:cNvPr>
            <p:cNvSpPr/>
            <p:nvPr/>
          </p:nvSpPr>
          <p:spPr>
            <a:xfrm>
              <a:off x="9336233" y="0"/>
              <a:ext cx="57150" cy="6858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C6AAE108-9C7F-4CDC-AD71-B576580A199F}"/>
              </a:ext>
            </a:extLst>
          </p:cNvPr>
          <p:cNvSpPr>
            <a:spLocks noGrp="1"/>
          </p:cNvSpPr>
          <p:nvPr userDrawn="1">
            <p:ph type="title" hasCustomPrompt="1"/>
          </p:nvPr>
        </p:nvSpPr>
        <p:spPr>
          <a:xfrm>
            <a:off x="3437665" y="111760"/>
            <a:ext cx="8179441" cy="1073579"/>
          </a:xfrm>
        </p:spPr>
        <p:txBody>
          <a:bodyPr anchor="b"/>
          <a:lstStyle>
            <a:lvl1pPr>
              <a:defRPr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44" name="Text Placeholder 43">
            <a:extLst>
              <a:ext uri="{FF2B5EF4-FFF2-40B4-BE49-F238E27FC236}">
                <a16:creationId xmlns:a16="http://schemas.microsoft.com/office/drawing/2014/main" id="{EAE7AC08-8ACF-8A47-6539-ABE76AAE434E}"/>
              </a:ext>
            </a:extLst>
          </p:cNvPr>
          <p:cNvSpPr>
            <a:spLocks noGrp="1"/>
          </p:cNvSpPr>
          <p:nvPr userDrawn="1">
            <p:ph type="body" sz="quarter" idx="10" hasCustomPrompt="1"/>
          </p:nvPr>
        </p:nvSpPr>
        <p:spPr>
          <a:xfrm>
            <a:off x="3438768" y="1209039"/>
            <a:ext cx="3933013" cy="386081"/>
          </a:xfrm>
        </p:spPr>
        <p:txBody>
          <a:bodyPr tIns="0" anchor="ctr">
            <a:noAutofit/>
          </a:bodyPr>
          <a:lstStyle>
            <a:lvl1pPr marL="0" indent="0">
              <a:buNone/>
              <a:defRPr sz="1800">
                <a:solidFill>
                  <a:schemeClr val="accent5">
                    <a:lumMod val="50000"/>
                  </a:schemeClr>
                </a:solidFill>
              </a:defRPr>
            </a:lvl1pPr>
            <a:lvl2pPr marL="457200" indent="0">
              <a:buNone/>
              <a:defRPr sz="1600"/>
            </a:lvl2pPr>
            <a:lvl3pPr marL="914400" indent="0">
              <a:buNone/>
              <a:defRPr sz="1400"/>
            </a:lvl3pPr>
            <a:lvl4pPr marL="1371600" indent="0">
              <a:buNone/>
              <a:defRPr sz="1200"/>
            </a:lvl4pPr>
            <a:lvl5pPr marL="1828800" indent="0">
              <a:buNone/>
              <a:defRPr sz="12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BCB137BB-D176-29BA-51A9-8D59FA6D0017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3437665" y="1608089"/>
            <a:ext cx="3933614" cy="4943379"/>
          </a:xfrm>
        </p:spPr>
        <p:txBody>
          <a:bodyPr>
            <a:normAutofit/>
          </a:bodyPr>
          <a:lstStyle>
            <a:lvl1pPr>
              <a:defRPr sz="2000">
                <a:solidFill>
                  <a:schemeClr val="accent5">
                    <a:lumMod val="50000"/>
                  </a:schemeClr>
                </a:solidFill>
              </a:defRPr>
            </a:lvl1pPr>
            <a:lvl2pPr>
              <a:defRPr sz="1800">
                <a:solidFill>
                  <a:schemeClr val="accent5">
                    <a:lumMod val="50000"/>
                  </a:schemeClr>
                </a:solidFill>
              </a:defRPr>
            </a:lvl2pPr>
            <a:lvl3pPr>
              <a:defRPr sz="1600">
                <a:solidFill>
                  <a:schemeClr val="accent5">
                    <a:lumMod val="50000"/>
                  </a:schemeClr>
                </a:solidFill>
              </a:defRPr>
            </a:lvl3pPr>
            <a:lvl4pPr>
              <a:defRPr sz="1400">
                <a:solidFill>
                  <a:schemeClr val="accent5">
                    <a:lumMod val="50000"/>
                  </a:schemeClr>
                </a:solidFill>
              </a:defRPr>
            </a:lvl4pPr>
            <a:lvl5pPr>
              <a:defRPr sz="1400">
                <a:solidFill>
                  <a:schemeClr val="accent5">
                    <a:lumMod val="50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3" name="Graphic 2">
            <a:extLst>
              <a:ext uri="{FF2B5EF4-FFF2-40B4-BE49-F238E27FC236}">
                <a16:creationId xmlns:a16="http://schemas.microsoft.com/office/drawing/2014/main" id="{6CD37FEF-9445-6BCC-841A-0673D966F2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 l="17048" r="19552"/>
          <a:stretch/>
        </p:blipFill>
        <p:spPr>
          <a:xfrm>
            <a:off x="0" y="2591331"/>
            <a:ext cx="2705101" cy="4266669"/>
          </a:xfrm>
          <a:prstGeom prst="rect">
            <a:avLst/>
          </a:prstGeom>
        </p:spPr>
      </p:pic>
      <p:sp>
        <p:nvSpPr>
          <p:cNvPr id="4" name="Text Placeholder 43">
            <a:extLst>
              <a:ext uri="{FF2B5EF4-FFF2-40B4-BE49-F238E27FC236}">
                <a16:creationId xmlns:a16="http://schemas.microsoft.com/office/drawing/2014/main" id="{A161B53F-A441-96B8-2517-F699FD4957D6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7684093" y="1209039"/>
            <a:ext cx="3933013" cy="386081"/>
          </a:xfrm>
        </p:spPr>
        <p:txBody>
          <a:bodyPr tIns="0" anchor="ctr">
            <a:noAutofit/>
          </a:bodyPr>
          <a:lstStyle>
            <a:lvl1pPr marL="0" indent="0">
              <a:buNone/>
              <a:defRPr sz="1800">
                <a:solidFill>
                  <a:schemeClr val="accent5">
                    <a:lumMod val="50000"/>
                  </a:schemeClr>
                </a:solidFill>
              </a:defRPr>
            </a:lvl1pPr>
            <a:lvl2pPr marL="457200" indent="0">
              <a:buNone/>
              <a:defRPr sz="1600"/>
            </a:lvl2pPr>
            <a:lvl3pPr marL="914400" indent="0">
              <a:buNone/>
              <a:defRPr sz="1400"/>
            </a:lvl3pPr>
            <a:lvl4pPr marL="1371600" indent="0">
              <a:buNone/>
              <a:defRPr sz="1200"/>
            </a:lvl4pPr>
            <a:lvl5pPr marL="1828800" indent="0">
              <a:buNone/>
              <a:defRPr sz="12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6" name="Content Placeholder 4">
            <a:extLst>
              <a:ext uri="{FF2B5EF4-FFF2-40B4-BE49-F238E27FC236}">
                <a16:creationId xmlns:a16="http://schemas.microsoft.com/office/drawing/2014/main" id="{0376168A-A686-C74E-2BEA-2454CA40BE9B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7682940" y="1608089"/>
            <a:ext cx="3933614" cy="4943379"/>
          </a:xfrm>
        </p:spPr>
        <p:txBody>
          <a:bodyPr>
            <a:normAutofit/>
          </a:bodyPr>
          <a:lstStyle>
            <a:lvl1pPr>
              <a:defRPr sz="2000">
                <a:solidFill>
                  <a:schemeClr val="accent5">
                    <a:lumMod val="50000"/>
                  </a:schemeClr>
                </a:solidFill>
              </a:defRPr>
            </a:lvl1pPr>
            <a:lvl2pPr>
              <a:defRPr sz="1800">
                <a:solidFill>
                  <a:schemeClr val="accent5">
                    <a:lumMod val="50000"/>
                  </a:schemeClr>
                </a:solidFill>
              </a:defRPr>
            </a:lvl2pPr>
            <a:lvl3pPr>
              <a:defRPr sz="1600">
                <a:solidFill>
                  <a:schemeClr val="accent5">
                    <a:lumMod val="50000"/>
                  </a:schemeClr>
                </a:solidFill>
              </a:defRPr>
            </a:lvl3pPr>
            <a:lvl4pPr>
              <a:defRPr sz="1400">
                <a:solidFill>
                  <a:schemeClr val="accent5">
                    <a:lumMod val="50000"/>
                  </a:schemeClr>
                </a:solidFill>
              </a:defRPr>
            </a:lvl4pPr>
            <a:lvl5pPr>
              <a:defRPr sz="1400">
                <a:solidFill>
                  <a:schemeClr val="accent5">
                    <a:lumMod val="50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5522799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" name="Group 27">
            <a:extLst>
              <a:ext uri="{FF2B5EF4-FFF2-40B4-BE49-F238E27FC236}">
                <a16:creationId xmlns:a16="http://schemas.microsoft.com/office/drawing/2014/main" id="{5F3D21E8-C54B-81FE-7C29-5B1A46C3A5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9055676" y="0"/>
            <a:ext cx="3136324" cy="6858000"/>
            <a:chOff x="9055676" y="0"/>
            <a:chExt cx="3136324" cy="6858000"/>
          </a:xfrm>
        </p:grpSpPr>
        <p:sp>
          <p:nvSpPr>
            <p:cNvPr id="32" name="Rectangle 31">
              <a:extLst>
                <a:ext uri="{FF2B5EF4-FFF2-40B4-BE49-F238E27FC236}">
                  <a16:creationId xmlns:a16="http://schemas.microsoft.com/office/drawing/2014/main" id="{47D92700-70DD-00E1-001C-691299ECB2CE}"/>
                </a:ext>
              </a:extLst>
            </p:cNvPr>
            <p:cNvSpPr/>
            <p:nvPr/>
          </p:nvSpPr>
          <p:spPr>
            <a:xfrm>
              <a:off x="9221932" y="0"/>
              <a:ext cx="2970068" cy="6858000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3" name="Rectangle 32">
              <a:extLst>
                <a:ext uri="{FF2B5EF4-FFF2-40B4-BE49-F238E27FC236}">
                  <a16:creationId xmlns:a16="http://schemas.microsoft.com/office/drawing/2014/main" id="{141EFE4B-9FB1-5DE1-771B-86CD9CE26090}"/>
                </a:ext>
              </a:extLst>
            </p:cNvPr>
            <p:cNvSpPr/>
            <p:nvPr/>
          </p:nvSpPr>
          <p:spPr>
            <a:xfrm>
              <a:off x="9055676" y="0"/>
              <a:ext cx="166255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4" name="Rectangle 33">
              <a:extLst>
                <a:ext uri="{FF2B5EF4-FFF2-40B4-BE49-F238E27FC236}">
                  <a16:creationId xmlns:a16="http://schemas.microsoft.com/office/drawing/2014/main" id="{C9615517-CB50-B0CD-956D-BB99470CD51D}"/>
                </a:ext>
              </a:extLst>
            </p:cNvPr>
            <p:cNvSpPr/>
            <p:nvPr/>
          </p:nvSpPr>
          <p:spPr>
            <a:xfrm>
              <a:off x="9221932" y="0"/>
              <a:ext cx="114301" cy="685800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5" name="Rectangle 34">
              <a:extLst>
                <a:ext uri="{FF2B5EF4-FFF2-40B4-BE49-F238E27FC236}">
                  <a16:creationId xmlns:a16="http://schemas.microsoft.com/office/drawing/2014/main" id="{074C90E9-6EDE-D764-1FAA-1774082FF60B}"/>
                </a:ext>
              </a:extLst>
            </p:cNvPr>
            <p:cNvSpPr/>
            <p:nvPr/>
          </p:nvSpPr>
          <p:spPr>
            <a:xfrm>
              <a:off x="9336233" y="0"/>
              <a:ext cx="150667" cy="6858000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6" name="Rectangle 35">
              <a:extLst>
                <a:ext uri="{FF2B5EF4-FFF2-40B4-BE49-F238E27FC236}">
                  <a16:creationId xmlns:a16="http://schemas.microsoft.com/office/drawing/2014/main" id="{3F850449-5A16-152B-1D51-38BA1FAFCC66}"/>
                </a:ext>
              </a:extLst>
            </p:cNvPr>
            <p:cNvSpPr/>
            <p:nvPr/>
          </p:nvSpPr>
          <p:spPr>
            <a:xfrm>
              <a:off x="9336233" y="0"/>
              <a:ext cx="57150" cy="6858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C6AAE108-9C7F-4CDC-AD71-B576580A199F}"/>
              </a:ext>
            </a:extLst>
          </p:cNvPr>
          <p:cNvSpPr>
            <a:spLocks noGrp="1"/>
          </p:cNvSpPr>
          <p:nvPr userDrawn="1">
            <p:ph type="title" hasCustomPrompt="1"/>
          </p:nvPr>
        </p:nvSpPr>
        <p:spPr>
          <a:xfrm>
            <a:off x="515569" y="111760"/>
            <a:ext cx="8179441" cy="1073579"/>
          </a:xfrm>
        </p:spPr>
        <p:txBody>
          <a:bodyPr anchor="b"/>
          <a:lstStyle>
            <a:lvl1pPr>
              <a:defRPr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BCB137BB-D176-29BA-51A9-8D59FA6D0017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515568" y="1388539"/>
            <a:ext cx="8179441" cy="4270581"/>
          </a:xfrm>
        </p:spPr>
        <p:txBody>
          <a:bodyPr>
            <a:normAutofit/>
          </a:bodyPr>
          <a:lstStyle>
            <a:lvl1pPr>
              <a:spcBef>
                <a:spcPts val="2400"/>
              </a:spcBef>
              <a:defRPr sz="1600">
                <a:solidFill>
                  <a:schemeClr val="accent5">
                    <a:lumMod val="50000"/>
                  </a:schemeClr>
                </a:solidFill>
              </a:defRPr>
            </a:lvl1pPr>
            <a:lvl2pPr>
              <a:spcBef>
                <a:spcPts val="2400"/>
              </a:spcBef>
              <a:defRPr sz="1400">
                <a:solidFill>
                  <a:schemeClr val="accent5">
                    <a:lumMod val="50000"/>
                  </a:schemeClr>
                </a:solidFill>
              </a:defRPr>
            </a:lvl2pPr>
            <a:lvl3pPr>
              <a:spcBef>
                <a:spcPts val="2400"/>
              </a:spcBef>
              <a:defRPr sz="1200">
                <a:solidFill>
                  <a:schemeClr val="accent5">
                    <a:lumMod val="50000"/>
                  </a:schemeClr>
                </a:solidFill>
              </a:defRPr>
            </a:lvl3pPr>
            <a:lvl4pPr>
              <a:spcBef>
                <a:spcPts val="2400"/>
              </a:spcBef>
              <a:defRPr sz="1100">
                <a:solidFill>
                  <a:schemeClr val="accent5">
                    <a:lumMod val="50000"/>
                  </a:schemeClr>
                </a:solidFill>
              </a:defRPr>
            </a:lvl4pPr>
            <a:lvl5pPr>
              <a:spcBef>
                <a:spcPts val="2400"/>
              </a:spcBef>
              <a:defRPr sz="1100">
                <a:solidFill>
                  <a:schemeClr val="accent5">
                    <a:lumMod val="50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A0218DA4-ABFB-5090-45B6-A58A756085B1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15297" y="5872163"/>
            <a:ext cx="8179441" cy="569912"/>
          </a:xfrm>
        </p:spPr>
        <p:txBody>
          <a:bodyPr anchor="ctr">
            <a:noAutofit/>
          </a:bodyPr>
          <a:lstStyle>
            <a:lvl1pPr marL="0" indent="0">
              <a:buNone/>
              <a:defRPr sz="1600">
                <a:solidFill>
                  <a:schemeClr val="accent2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5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pic>
        <p:nvPicPr>
          <p:cNvPr id="9" name="Graphic 8">
            <a:extLst>
              <a:ext uri="{FF2B5EF4-FFF2-40B4-BE49-F238E27FC236}">
                <a16:creationId xmlns:a16="http://schemas.microsoft.com/office/drawing/2014/main" id="{973B7EE0-028A-E52A-CBF1-C27B481691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450534" y="4155643"/>
            <a:ext cx="2798617" cy="27986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42651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" name="Group 27">
            <a:extLst>
              <a:ext uri="{FF2B5EF4-FFF2-40B4-BE49-F238E27FC236}">
                <a16:creationId xmlns:a16="http://schemas.microsoft.com/office/drawing/2014/main" id="{5F3D21E8-C54B-81FE-7C29-5B1A46C3A5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 flipH="1">
            <a:off x="0" y="0"/>
            <a:ext cx="3136324" cy="6858000"/>
            <a:chOff x="9055676" y="0"/>
            <a:chExt cx="3136324" cy="6858000"/>
          </a:xfrm>
        </p:grpSpPr>
        <p:sp>
          <p:nvSpPr>
            <p:cNvPr id="32" name="Rectangle 31">
              <a:extLst>
                <a:ext uri="{FF2B5EF4-FFF2-40B4-BE49-F238E27FC236}">
                  <a16:creationId xmlns:a16="http://schemas.microsoft.com/office/drawing/2014/main" id="{47D92700-70DD-00E1-001C-691299ECB2CE}"/>
                </a:ext>
              </a:extLst>
            </p:cNvPr>
            <p:cNvSpPr/>
            <p:nvPr/>
          </p:nvSpPr>
          <p:spPr>
            <a:xfrm>
              <a:off x="9221932" y="0"/>
              <a:ext cx="2970068" cy="6858000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3" name="Rectangle 32">
              <a:extLst>
                <a:ext uri="{FF2B5EF4-FFF2-40B4-BE49-F238E27FC236}">
                  <a16:creationId xmlns:a16="http://schemas.microsoft.com/office/drawing/2014/main" id="{141EFE4B-9FB1-5DE1-771B-86CD9CE26090}"/>
                </a:ext>
              </a:extLst>
            </p:cNvPr>
            <p:cNvSpPr/>
            <p:nvPr/>
          </p:nvSpPr>
          <p:spPr>
            <a:xfrm>
              <a:off x="9055676" y="0"/>
              <a:ext cx="166255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4" name="Rectangle 33">
              <a:extLst>
                <a:ext uri="{FF2B5EF4-FFF2-40B4-BE49-F238E27FC236}">
                  <a16:creationId xmlns:a16="http://schemas.microsoft.com/office/drawing/2014/main" id="{C9615517-CB50-B0CD-956D-BB99470CD51D}"/>
                </a:ext>
              </a:extLst>
            </p:cNvPr>
            <p:cNvSpPr/>
            <p:nvPr/>
          </p:nvSpPr>
          <p:spPr>
            <a:xfrm>
              <a:off x="9221932" y="0"/>
              <a:ext cx="114301" cy="685800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5" name="Rectangle 34">
              <a:extLst>
                <a:ext uri="{FF2B5EF4-FFF2-40B4-BE49-F238E27FC236}">
                  <a16:creationId xmlns:a16="http://schemas.microsoft.com/office/drawing/2014/main" id="{074C90E9-6EDE-D764-1FAA-1774082FF60B}"/>
                </a:ext>
              </a:extLst>
            </p:cNvPr>
            <p:cNvSpPr/>
            <p:nvPr/>
          </p:nvSpPr>
          <p:spPr>
            <a:xfrm>
              <a:off x="9336233" y="0"/>
              <a:ext cx="150667" cy="6858000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6" name="Rectangle 35">
              <a:extLst>
                <a:ext uri="{FF2B5EF4-FFF2-40B4-BE49-F238E27FC236}">
                  <a16:creationId xmlns:a16="http://schemas.microsoft.com/office/drawing/2014/main" id="{3F850449-5A16-152B-1D51-38BA1FAFCC66}"/>
                </a:ext>
              </a:extLst>
            </p:cNvPr>
            <p:cNvSpPr/>
            <p:nvPr/>
          </p:nvSpPr>
          <p:spPr>
            <a:xfrm>
              <a:off x="9336233" y="0"/>
              <a:ext cx="57150" cy="6858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C6AAE108-9C7F-4CDC-AD71-B576580A199F}"/>
              </a:ext>
            </a:extLst>
          </p:cNvPr>
          <p:cNvSpPr>
            <a:spLocks noGrp="1"/>
          </p:cNvSpPr>
          <p:nvPr userDrawn="1">
            <p:ph type="title" hasCustomPrompt="1"/>
          </p:nvPr>
        </p:nvSpPr>
        <p:spPr>
          <a:xfrm>
            <a:off x="3407838" y="111760"/>
            <a:ext cx="8179441" cy="1073579"/>
          </a:xfrm>
        </p:spPr>
        <p:txBody>
          <a:bodyPr anchor="b"/>
          <a:lstStyle>
            <a:lvl1pPr>
              <a:defRPr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BCB137BB-D176-29BA-51A9-8D59FA6D0017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3407836" y="1388539"/>
            <a:ext cx="3931920" cy="4270581"/>
          </a:xfrm>
        </p:spPr>
        <p:txBody>
          <a:bodyPr>
            <a:normAutofit/>
          </a:bodyPr>
          <a:lstStyle>
            <a:lvl1pPr>
              <a:spcBef>
                <a:spcPts val="2400"/>
              </a:spcBef>
              <a:defRPr sz="1500">
                <a:solidFill>
                  <a:schemeClr val="accent5">
                    <a:lumMod val="50000"/>
                  </a:schemeClr>
                </a:solidFill>
              </a:defRPr>
            </a:lvl1pPr>
            <a:lvl2pPr>
              <a:spcBef>
                <a:spcPts val="2400"/>
              </a:spcBef>
              <a:defRPr sz="1400">
                <a:solidFill>
                  <a:schemeClr val="accent5">
                    <a:lumMod val="50000"/>
                  </a:schemeClr>
                </a:solidFill>
              </a:defRPr>
            </a:lvl2pPr>
            <a:lvl3pPr>
              <a:spcBef>
                <a:spcPts val="2400"/>
              </a:spcBef>
              <a:defRPr sz="1200">
                <a:solidFill>
                  <a:schemeClr val="accent5">
                    <a:lumMod val="50000"/>
                  </a:schemeClr>
                </a:solidFill>
              </a:defRPr>
            </a:lvl3pPr>
            <a:lvl4pPr>
              <a:spcBef>
                <a:spcPts val="2400"/>
              </a:spcBef>
              <a:defRPr sz="1100">
                <a:solidFill>
                  <a:schemeClr val="accent5">
                    <a:lumMod val="50000"/>
                  </a:schemeClr>
                </a:solidFill>
              </a:defRPr>
            </a:lvl4pPr>
            <a:lvl5pPr>
              <a:spcBef>
                <a:spcPts val="2400"/>
              </a:spcBef>
              <a:defRPr sz="1100">
                <a:solidFill>
                  <a:schemeClr val="accent5">
                    <a:lumMod val="50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A0218DA4-ABFB-5090-45B6-A58A756085B1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3407566" y="5872163"/>
            <a:ext cx="8179441" cy="569912"/>
          </a:xfrm>
        </p:spPr>
        <p:txBody>
          <a:bodyPr anchor="ctr">
            <a:noAutofit/>
          </a:bodyPr>
          <a:lstStyle>
            <a:lvl1pPr marL="0" indent="0">
              <a:buNone/>
              <a:defRPr sz="1100">
                <a:solidFill>
                  <a:schemeClr val="accent2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5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pic>
        <p:nvPicPr>
          <p:cNvPr id="9" name="Graphic 8">
            <a:extLst>
              <a:ext uri="{FF2B5EF4-FFF2-40B4-BE49-F238E27FC236}">
                <a16:creationId xmlns:a16="http://schemas.microsoft.com/office/drawing/2014/main" id="{973B7EE0-028A-E52A-CBF1-C27B481691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-18184" y="4160982"/>
            <a:ext cx="2798617" cy="2798617"/>
          </a:xfrm>
          <a:prstGeom prst="rect">
            <a:avLst/>
          </a:prstGeom>
        </p:spPr>
      </p:pic>
      <p:sp>
        <p:nvSpPr>
          <p:cNvPr id="3" name="Content Placeholder 4">
            <a:extLst>
              <a:ext uri="{FF2B5EF4-FFF2-40B4-BE49-F238E27FC236}">
                <a16:creationId xmlns:a16="http://schemas.microsoft.com/office/drawing/2014/main" id="{EAF187D7-672C-D333-D844-B39166C78DB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7655087" y="1388538"/>
            <a:ext cx="3931920" cy="4270581"/>
          </a:xfrm>
        </p:spPr>
        <p:txBody>
          <a:bodyPr>
            <a:normAutofit/>
          </a:bodyPr>
          <a:lstStyle>
            <a:lvl1pPr>
              <a:spcBef>
                <a:spcPts val="2400"/>
              </a:spcBef>
              <a:defRPr sz="1500">
                <a:solidFill>
                  <a:schemeClr val="accent5">
                    <a:lumMod val="50000"/>
                  </a:schemeClr>
                </a:solidFill>
              </a:defRPr>
            </a:lvl1pPr>
            <a:lvl2pPr>
              <a:spcBef>
                <a:spcPts val="2400"/>
              </a:spcBef>
              <a:defRPr sz="1400">
                <a:solidFill>
                  <a:schemeClr val="accent5">
                    <a:lumMod val="50000"/>
                  </a:schemeClr>
                </a:solidFill>
              </a:defRPr>
            </a:lvl2pPr>
            <a:lvl3pPr>
              <a:spcBef>
                <a:spcPts val="2400"/>
              </a:spcBef>
              <a:defRPr sz="1200">
                <a:solidFill>
                  <a:schemeClr val="accent5">
                    <a:lumMod val="50000"/>
                  </a:schemeClr>
                </a:solidFill>
              </a:defRPr>
            </a:lvl3pPr>
            <a:lvl4pPr>
              <a:spcBef>
                <a:spcPts val="2400"/>
              </a:spcBef>
              <a:defRPr sz="1100">
                <a:solidFill>
                  <a:schemeClr val="accent5">
                    <a:lumMod val="50000"/>
                  </a:schemeClr>
                </a:solidFill>
              </a:defRPr>
            </a:lvl4pPr>
            <a:lvl5pPr>
              <a:spcBef>
                <a:spcPts val="2400"/>
              </a:spcBef>
              <a:defRPr sz="1100">
                <a:solidFill>
                  <a:schemeClr val="accent5">
                    <a:lumMod val="50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1773950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" name="Group 27">
            <a:extLst>
              <a:ext uri="{FF2B5EF4-FFF2-40B4-BE49-F238E27FC236}">
                <a16:creationId xmlns:a16="http://schemas.microsoft.com/office/drawing/2014/main" id="{5F3D21E8-C54B-81FE-7C29-5B1A46C3A5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9055676" y="0"/>
            <a:ext cx="3136324" cy="6858000"/>
            <a:chOff x="9055676" y="0"/>
            <a:chExt cx="3136324" cy="6858000"/>
          </a:xfrm>
        </p:grpSpPr>
        <p:sp>
          <p:nvSpPr>
            <p:cNvPr id="32" name="Rectangle 31">
              <a:extLst>
                <a:ext uri="{FF2B5EF4-FFF2-40B4-BE49-F238E27FC236}">
                  <a16:creationId xmlns:a16="http://schemas.microsoft.com/office/drawing/2014/main" id="{47D92700-70DD-00E1-001C-691299ECB2CE}"/>
                </a:ext>
              </a:extLst>
            </p:cNvPr>
            <p:cNvSpPr/>
            <p:nvPr/>
          </p:nvSpPr>
          <p:spPr>
            <a:xfrm>
              <a:off x="9221932" y="0"/>
              <a:ext cx="2970068" cy="6858000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3" name="Rectangle 32">
              <a:extLst>
                <a:ext uri="{FF2B5EF4-FFF2-40B4-BE49-F238E27FC236}">
                  <a16:creationId xmlns:a16="http://schemas.microsoft.com/office/drawing/2014/main" id="{141EFE4B-9FB1-5DE1-771B-86CD9CE26090}"/>
                </a:ext>
              </a:extLst>
            </p:cNvPr>
            <p:cNvSpPr/>
            <p:nvPr/>
          </p:nvSpPr>
          <p:spPr>
            <a:xfrm>
              <a:off x="9055676" y="0"/>
              <a:ext cx="166255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4" name="Rectangle 33">
              <a:extLst>
                <a:ext uri="{FF2B5EF4-FFF2-40B4-BE49-F238E27FC236}">
                  <a16:creationId xmlns:a16="http://schemas.microsoft.com/office/drawing/2014/main" id="{C9615517-CB50-B0CD-956D-BB99470CD51D}"/>
                </a:ext>
              </a:extLst>
            </p:cNvPr>
            <p:cNvSpPr/>
            <p:nvPr/>
          </p:nvSpPr>
          <p:spPr>
            <a:xfrm>
              <a:off x="9221932" y="0"/>
              <a:ext cx="114301" cy="685800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5" name="Rectangle 34">
              <a:extLst>
                <a:ext uri="{FF2B5EF4-FFF2-40B4-BE49-F238E27FC236}">
                  <a16:creationId xmlns:a16="http://schemas.microsoft.com/office/drawing/2014/main" id="{074C90E9-6EDE-D764-1FAA-1774082FF60B}"/>
                </a:ext>
              </a:extLst>
            </p:cNvPr>
            <p:cNvSpPr/>
            <p:nvPr/>
          </p:nvSpPr>
          <p:spPr>
            <a:xfrm>
              <a:off x="9336233" y="0"/>
              <a:ext cx="150667" cy="6858000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6" name="Rectangle 35">
              <a:extLst>
                <a:ext uri="{FF2B5EF4-FFF2-40B4-BE49-F238E27FC236}">
                  <a16:creationId xmlns:a16="http://schemas.microsoft.com/office/drawing/2014/main" id="{3F850449-5A16-152B-1D51-38BA1FAFCC66}"/>
                </a:ext>
              </a:extLst>
            </p:cNvPr>
            <p:cNvSpPr/>
            <p:nvPr/>
          </p:nvSpPr>
          <p:spPr>
            <a:xfrm>
              <a:off x="9336233" y="0"/>
              <a:ext cx="57150" cy="6858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C6AAE108-9C7F-4CDC-AD71-B576580A199F}"/>
              </a:ext>
            </a:extLst>
          </p:cNvPr>
          <p:cNvSpPr>
            <a:spLocks noGrp="1"/>
          </p:cNvSpPr>
          <p:nvPr userDrawn="1">
            <p:ph type="title" hasCustomPrompt="1"/>
          </p:nvPr>
        </p:nvSpPr>
        <p:spPr>
          <a:xfrm>
            <a:off x="515569" y="111760"/>
            <a:ext cx="8179441" cy="1073579"/>
          </a:xfrm>
        </p:spPr>
        <p:txBody>
          <a:bodyPr anchor="b"/>
          <a:lstStyle>
            <a:lvl1pPr>
              <a:defRPr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BCB137BB-D176-29BA-51A9-8D59FA6D0017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515568" y="1388539"/>
            <a:ext cx="8179441" cy="4270581"/>
          </a:xfrm>
        </p:spPr>
        <p:txBody>
          <a:bodyPr>
            <a:normAutofit/>
          </a:bodyPr>
          <a:lstStyle>
            <a:lvl1pPr>
              <a:spcBef>
                <a:spcPts val="2400"/>
              </a:spcBef>
              <a:defRPr sz="1600">
                <a:solidFill>
                  <a:schemeClr val="accent5">
                    <a:lumMod val="50000"/>
                  </a:schemeClr>
                </a:solidFill>
              </a:defRPr>
            </a:lvl1pPr>
            <a:lvl2pPr>
              <a:spcBef>
                <a:spcPts val="2400"/>
              </a:spcBef>
              <a:defRPr sz="1400">
                <a:solidFill>
                  <a:schemeClr val="accent5">
                    <a:lumMod val="50000"/>
                  </a:schemeClr>
                </a:solidFill>
              </a:defRPr>
            </a:lvl2pPr>
            <a:lvl3pPr>
              <a:spcBef>
                <a:spcPts val="2400"/>
              </a:spcBef>
              <a:defRPr sz="1200">
                <a:solidFill>
                  <a:schemeClr val="accent5">
                    <a:lumMod val="50000"/>
                  </a:schemeClr>
                </a:solidFill>
              </a:defRPr>
            </a:lvl3pPr>
            <a:lvl4pPr>
              <a:spcBef>
                <a:spcPts val="2400"/>
              </a:spcBef>
              <a:defRPr sz="1100">
                <a:solidFill>
                  <a:schemeClr val="accent5">
                    <a:lumMod val="50000"/>
                  </a:schemeClr>
                </a:solidFill>
              </a:defRPr>
            </a:lvl4pPr>
            <a:lvl5pPr>
              <a:spcBef>
                <a:spcPts val="2400"/>
              </a:spcBef>
              <a:defRPr sz="1100">
                <a:solidFill>
                  <a:schemeClr val="accent5">
                    <a:lumMod val="50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3" name="Graphic 2">
            <a:extLst>
              <a:ext uri="{FF2B5EF4-FFF2-40B4-BE49-F238E27FC236}">
                <a16:creationId xmlns:a16="http://schemas.microsoft.com/office/drawing/2014/main" id="{878DBAE8-C7DA-C1F5-0391-B8524E20A2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 l="16315" r="14689" b="1201"/>
          <a:stretch/>
        </p:blipFill>
        <p:spPr>
          <a:xfrm flipH="1">
            <a:off x="9507682" y="3014205"/>
            <a:ext cx="2684315" cy="38437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60243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645B175-C851-453B-B2A0-9A5CFCADC0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E65F4A2-0E4F-4E49-A0BF-BEEC722033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328AA27-3F13-4BFD-B949-21CF3191088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33F5E9-5DAC-4C4A-9DF5-C2B87276BCC8}" type="datetimeFigureOut">
              <a:rPr lang="en-US" smtClean="0"/>
              <a:t>10/24/2025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EE99A2-0FED-42D4-9FBD-08CC1C3F81B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2468D4-5440-4CE2-BAB3-61D83F628C5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EC5C30-0B3A-4B13-ADDD-7C63C8AA921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20394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8" r:id="rId1"/>
    <p:sldLayoutId id="2147483659" r:id="rId2"/>
    <p:sldLayoutId id="2147483660" r:id="rId3"/>
    <p:sldLayoutId id="2147483661" r:id="rId4"/>
    <p:sldLayoutId id="2147483662" r:id="rId5"/>
    <p:sldLayoutId id="2147483666" r:id="rId6"/>
    <p:sldLayoutId id="2147483663" r:id="rId7"/>
    <p:sldLayoutId id="2147483667" r:id="rId8"/>
    <p:sldLayoutId id="2147483664" r:id="rId9"/>
    <p:sldLayoutId id="2147483665" r:id="rId10"/>
    <p:sldLayoutId id="2147483654" r:id="rId11"/>
    <p:sldLayoutId id="2147483655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5">
              <a:lumMod val="50000"/>
            </a:schemeClr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accent5">
              <a:lumMod val="50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accent5">
              <a:lumMod val="50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accent5">
              <a:lumMod val="50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accent5">
              <a:lumMod val="50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accent5">
              <a:lumMod val="50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26" Type="http://schemas.openxmlformats.org/officeDocument/2006/relationships/customXml" Target="../ink/ink12.xml"/><Relationship Id="rId21" Type="http://schemas.openxmlformats.org/officeDocument/2006/relationships/image" Target="../media/image32.png"/><Relationship Id="rId34" Type="http://schemas.openxmlformats.org/officeDocument/2006/relationships/customXml" Target="../ink/ink16.xml"/><Relationship Id="rId42" Type="http://schemas.openxmlformats.org/officeDocument/2006/relationships/customXml" Target="../ink/ink20.xml"/><Relationship Id="rId47" Type="http://schemas.openxmlformats.org/officeDocument/2006/relationships/image" Target="../media/image45.png"/><Relationship Id="rId50" Type="http://schemas.openxmlformats.org/officeDocument/2006/relationships/customXml" Target="../ink/ink24.xml"/><Relationship Id="rId55" Type="http://schemas.openxmlformats.org/officeDocument/2006/relationships/image" Target="../media/image49.png"/><Relationship Id="rId63" Type="http://schemas.openxmlformats.org/officeDocument/2006/relationships/image" Target="../media/image53.png"/><Relationship Id="rId68" Type="http://schemas.openxmlformats.org/officeDocument/2006/relationships/image" Target="../media/image56.jpeg"/><Relationship Id="rId7" Type="http://schemas.openxmlformats.org/officeDocument/2006/relationships/image" Target="../media/image25.png"/><Relationship Id="rId2" Type="http://schemas.openxmlformats.org/officeDocument/2006/relationships/notesSlide" Target="../notesSlides/notesSlide3.xml"/><Relationship Id="rId16" Type="http://schemas.openxmlformats.org/officeDocument/2006/relationships/customXml" Target="../ink/ink7.xml"/><Relationship Id="rId29" Type="http://schemas.openxmlformats.org/officeDocument/2006/relationships/image" Target="../media/image36.png"/><Relationship Id="rId11" Type="http://schemas.openxmlformats.org/officeDocument/2006/relationships/image" Target="../media/image27.png"/><Relationship Id="rId24" Type="http://schemas.openxmlformats.org/officeDocument/2006/relationships/customXml" Target="../ink/ink11.xml"/><Relationship Id="rId32" Type="http://schemas.openxmlformats.org/officeDocument/2006/relationships/customXml" Target="../ink/ink15.xml"/><Relationship Id="rId37" Type="http://schemas.openxmlformats.org/officeDocument/2006/relationships/image" Target="../media/image40.png"/><Relationship Id="rId40" Type="http://schemas.openxmlformats.org/officeDocument/2006/relationships/customXml" Target="../ink/ink19.xml"/><Relationship Id="rId45" Type="http://schemas.openxmlformats.org/officeDocument/2006/relationships/image" Target="../media/image44.png"/><Relationship Id="rId53" Type="http://schemas.openxmlformats.org/officeDocument/2006/relationships/image" Target="../media/image48.png"/><Relationship Id="rId58" Type="http://schemas.openxmlformats.org/officeDocument/2006/relationships/customXml" Target="../ink/ink28.xml"/><Relationship Id="rId66" Type="http://schemas.openxmlformats.org/officeDocument/2006/relationships/customXml" Target="../ink/ink32.xml"/><Relationship Id="rId5" Type="http://schemas.openxmlformats.org/officeDocument/2006/relationships/image" Target="../media/image24.png"/><Relationship Id="rId61" Type="http://schemas.openxmlformats.org/officeDocument/2006/relationships/image" Target="../media/image52.png"/><Relationship Id="rId19" Type="http://schemas.openxmlformats.org/officeDocument/2006/relationships/image" Target="../media/image31.png"/><Relationship Id="rId14" Type="http://schemas.openxmlformats.org/officeDocument/2006/relationships/customXml" Target="../ink/ink6.xml"/><Relationship Id="rId22" Type="http://schemas.openxmlformats.org/officeDocument/2006/relationships/customXml" Target="../ink/ink10.xml"/><Relationship Id="rId27" Type="http://schemas.openxmlformats.org/officeDocument/2006/relationships/image" Target="../media/image35.png"/><Relationship Id="rId30" Type="http://schemas.openxmlformats.org/officeDocument/2006/relationships/customXml" Target="../ink/ink14.xml"/><Relationship Id="rId35" Type="http://schemas.openxmlformats.org/officeDocument/2006/relationships/image" Target="../media/image39.png"/><Relationship Id="rId43" Type="http://schemas.openxmlformats.org/officeDocument/2006/relationships/image" Target="../media/image43.png"/><Relationship Id="rId48" Type="http://schemas.openxmlformats.org/officeDocument/2006/relationships/customXml" Target="../ink/ink23.xml"/><Relationship Id="rId56" Type="http://schemas.openxmlformats.org/officeDocument/2006/relationships/customXml" Target="../ink/ink27.xml"/><Relationship Id="rId64" Type="http://schemas.openxmlformats.org/officeDocument/2006/relationships/customXml" Target="../ink/ink31.xml"/><Relationship Id="rId8" Type="http://schemas.openxmlformats.org/officeDocument/2006/relationships/customXml" Target="../ink/ink3.xml"/><Relationship Id="rId51" Type="http://schemas.openxmlformats.org/officeDocument/2006/relationships/image" Target="../media/image47.png"/><Relationship Id="rId3" Type="http://schemas.openxmlformats.org/officeDocument/2006/relationships/image" Target="../media/image23.jpeg"/><Relationship Id="rId12" Type="http://schemas.openxmlformats.org/officeDocument/2006/relationships/customXml" Target="../ink/ink5.xml"/><Relationship Id="rId17" Type="http://schemas.openxmlformats.org/officeDocument/2006/relationships/image" Target="../media/image30.png"/><Relationship Id="rId25" Type="http://schemas.openxmlformats.org/officeDocument/2006/relationships/image" Target="../media/image34.png"/><Relationship Id="rId33" Type="http://schemas.openxmlformats.org/officeDocument/2006/relationships/image" Target="../media/image38.png"/><Relationship Id="rId38" Type="http://schemas.openxmlformats.org/officeDocument/2006/relationships/customXml" Target="../ink/ink18.xml"/><Relationship Id="rId46" Type="http://schemas.openxmlformats.org/officeDocument/2006/relationships/customXml" Target="../ink/ink22.xml"/><Relationship Id="rId59" Type="http://schemas.openxmlformats.org/officeDocument/2006/relationships/image" Target="../media/image51.png"/><Relationship Id="rId67" Type="http://schemas.openxmlformats.org/officeDocument/2006/relationships/image" Target="../media/image55.png"/><Relationship Id="rId20" Type="http://schemas.openxmlformats.org/officeDocument/2006/relationships/customXml" Target="../ink/ink9.xml"/><Relationship Id="rId41" Type="http://schemas.openxmlformats.org/officeDocument/2006/relationships/image" Target="../media/image42.png"/><Relationship Id="rId54" Type="http://schemas.openxmlformats.org/officeDocument/2006/relationships/customXml" Target="../ink/ink26.xml"/><Relationship Id="rId62" Type="http://schemas.openxmlformats.org/officeDocument/2006/relationships/customXml" Target="../ink/ink30.xml"/><Relationship Id="rId1" Type="http://schemas.openxmlformats.org/officeDocument/2006/relationships/slideLayout" Target="../slideLayouts/slideLayout9.xml"/><Relationship Id="rId6" Type="http://schemas.openxmlformats.org/officeDocument/2006/relationships/customXml" Target="../ink/ink2.xml"/><Relationship Id="rId15" Type="http://schemas.openxmlformats.org/officeDocument/2006/relationships/image" Target="../media/image29.png"/><Relationship Id="rId23" Type="http://schemas.openxmlformats.org/officeDocument/2006/relationships/image" Target="../media/image33.png"/><Relationship Id="rId28" Type="http://schemas.openxmlformats.org/officeDocument/2006/relationships/customXml" Target="../ink/ink13.xml"/><Relationship Id="rId36" Type="http://schemas.openxmlformats.org/officeDocument/2006/relationships/customXml" Target="../ink/ink17.xml"/><Relationship Id="rId49" Type="http://schemas.openxmlformats.org/officeDocument/2006/relationships/image" Target="../media/image46.png"/><Relationship Id="rId57" Type="http://schemas.openxmlformats.org/officeDocument/2006/relationships/image" Target="../media/image50.png"/><Relationship Id="rId10" Type="http://schemas.openxmlformats.org/officeDocument/2006/relationships/customXml" Target="../ink/ink4.xml"/><Relationship Id="rId31" Type="http://schemas.openxmlformats.org/officeDocument/2006/relationships/image" Target="../media/image37.png"/><Relationship Id="rId44" Type="http://schemas.openxmlformats.org/officeDocument/2006/relationships/customXml" Target="../ink/ink21.xml"/><Relationship Id="rId52" Type="http://schemas.openxmlformats.org/officeDocument/2006/relationships/customXml" Target="../ink/ink25.xml"/><Relationship Id="rId60" Type="http://schemas.openxmlformats.org/officeDocument/2006/relationships/customXml" Target="../ink/ink29.xml"/><Relationship Id="rId65" Type="http://schemas.openxmlformats.org/officeDocument/2006/relationships/image" Target="../media/image54.png"/><Relationship Id="rId4" Type="http://schemas.openxmlformats.org/officeDocument/2006/relationships/customXml" Target="../ink/ink1.xml"/><Relationship Id="rId9" Type="http://schemas.openxmlformats.org/officeDocument/2006/relationships/image" Target="../media/image26.png"/><Relationship Id="rId13" Type="http://schemas.openxmlformats.org/officeDocument/2006/relationships/image" Target="../media/image28.png"/><Relationship Id="rId18" Type="http://schemas.openxmlformats.org/officeDocument/2006/relationships/customXml" Target="../ink/ink8.xml"/><Relationship Id="rId39" Type="http://schemas.openxmlformats.org/officeDocument/2006/relationships/image" Target="../media/image41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E7C7687B-630E-73B0-D12D-839A252BDBE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485417" y="359927"/>
            <a:ext cx="7221166" cy="2887389"/>
          </a:xfrm>
        </p:spPr>
        <p:txBody>
          <a:bodyPr/>
          <a:lstStyle/>
          <a:p>
            <a:r>
              <a:rPr lang="en-US" dirty="0"/>
              <a:t>Girls for STEM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25778086-8B6A-8961-AFB6-B4D2C08451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3579677" y="3278339"/>
            <a:ext cx="4914900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028517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5B0405-5EA2-142C-35F2-BAB808F946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07838" y="302494"/>
            <a:ext cx="8179441" cy="1073579"/>
          </a:xfrm>
        </p:spPr>
        <p:txBody>
          <a:bodyPr>
            <a:normAutofit/>
          </a:bodyPr>
          <a:lstStyle/>
          <a:p>
            <a:r>
              <a:rPr lang="en-US" sz="5400" dirty="0"/>
              <a:t>Schedule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91B58AC-9D74-1F3E-D3CC-C44D74496420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3407838" y="1733368"/>
            <a:ext cx="8529368" cy="4270581"/>
          </a:xfrm>
        </p:spPr>
        <p:txBody>
          <a:bodyPr>
            <a:normAutofit/>
          </a:bodyPr>
          <a:lstStyle/>
          <a:p>
            <a:r>
              <a:rPr lang="en-US" sz="3600" dirty="0"/>
              <a:t>3:30-3:50     Activity Explanation</a:t>
            </a:r>
          </a:p>
          <a:p>
            <a:r>
              <a:rPr lang="en-US" sz="3600" dirty="0"/>
              <a:t>3:50-4:10     Worktime</a:t>
            </a:r>
          </a:p>
          <a:p>
            <a:r>
              <a:rPr lang="en-US" sz="3600" dirty="0"/>
              <a:t>4:10-4:25	  Clean-up     </a:t>
            </a:r>
          </a:p>
          <a:p>
            <a:r>
              <a:rPr lang="en-US" sz="3600" dirty="0"/>
              <a:t>4:30             Pickup</a:t>
            </a:r>
          </a:p>
        </p:txBody>
      </p:sp>
    </p:spTree>
    <p:extLst>
      <p:ext uri="{BB962C8B-B14F-4D97-AF65-F5344CB8AC3E}">
        <p14:creationId xmlns:p14="http://schemas.microsoft.com/office/powerpoint/2010/main" val="790225692"/>
      </p:ext>
    </p:extLst>
  </p:cSld>
  <p:clrMapOvr>
    <a:masterClrMapping/>
  </p:clrMapOvr>
  <p:transition spd="med">
    <p:pull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" name="Picture 4" descr="Red balloon Images - Free Download on Freepik">
            <a:extLst>
              <a:ext uri="{FF2B5EF4-FFF2-40B4-BE49-F238E27FC236}">
                <a16:creationId xmlns:a16="http://schemas.microsoft.com/office/drawing/2014/main" id="{D9F3105D-557D-EF0D-8855-289EB634329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55167" y="3568058"/>
            <a:ext cx="2372919" cy="31648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906772CD-8A05-CDDC-E6E6-385B251A23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8961" y="10215"/>
            <a:ext cx="8179441" cy="1073579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3200" dirty="0"/>
              <a:t>Week 6 Experiment: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9163B0-8970-2266-73E1-06EF6EBB573F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302394" y="1427045"/>
            <a:ext cx="4987661" cy="473382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What is a thermometer?</a:t>
            </a:r>
            <a:endParaRPr lang="en-US" u="sng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E7F7B1D-F890-C1CD-DB44-D85229F505B8}"/>
              </a:ext>
            </a:extLst>
          </p:cNvPr>
          <p:cNvSpPr txBox="1"/>
          <p:nvPr/>
        </p:nvSpPr>
        <p:spPr>
          <a:xfrm>
            <a:off x="4031865" y="564518"/>
            <a:ext cx="59360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800" dirty="0">
                <a:latin typeface="+mj-lt"/>
              </a:rPr>
              <a:t>Homemade Thermometers!!!!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B7371F84-B1A7-2093-8DD5-01533905D7F9}"/>
              </a:ext>
            </a:extLst>
          </p:cNvPr>
          <p:cNvSpPr txBox="1">
            <a:spLocks/>
          </p:cNvSpPr>
          <p:nvPr/>
        </p:nvSpPr>
        <p:spPr>
          <a:xfrm>
            <a:off x="201648" y="2584285"/>
            <a:ext cx="4033993" cy="149437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24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accent5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24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accent5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24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accent5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240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accent5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240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accent5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endParaRPr lang="en-US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8400D5BA-5351-8220-42DD-D721F07284C2}"/>
              </a:ext>
            </a:extLst>
          </p:cNvPr>
          <p:cNvSpPr txBox="1">
            <a:spLocks/>
          </p:cNvSpPr>
          <p:nvPr/>
        </p:nvSpPr>
        <p:spPr>
          <a:xfrm>
            <a:off x="4605289" y="1519263"/>
            <a:ext cx="4033993" cy="119143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24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accent5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24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accent5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24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accent5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240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accent5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240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accent5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endParaRPr lang="en-US" dirty="0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D3D925AF-014E-F08B-1EAA-48C1A04932D1}"/>
              </a:ext>
            </a:extLst>
          </p:cNvPr>
          <p:cNvSpPr txBox="1">
            <a:spLocks/>
          </p:cNvSpPr>
          <p:nvPr/>
        </p:nvSpPr>
        <p:spPr>
          <a:xfrm>
            <a:off x="201648" y="2836465"/>
            <a:ext cx="4033993" cy="154307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24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accent5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24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accent5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24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accent5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240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accent5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240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accent5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0"/>
              </a:spcBef>
            </a:pPr>
            <a:endParaRPr lang="en-US" dirty="0"/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880FC5EB-CD8F-87E3-9FA3-C1B38F54EED1}"/>
              </a:ext>
            </a:extLst>
          </p:cNvPr>
          <p:cNvSpPr txBox="1">
            <a:spLocks/>
          </p:cNvSpPr>
          <p:nvPr/>
        </p:nvSpPr>
        <p:spPr>
          <a:xfrm>
            <a:off x="-133257" y="2414274"/>
            <a:ext cx="5681892" cy="4733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24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accent5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24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accent5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24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accent5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240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accent5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240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accent5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sz="1600" dirty="0"/>
              <a:t>How does a thermometer work?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endParaRPr lang="en-US" dirty="0"/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3263C14D-C6A0-2217-5C64-A1EE998C0C0F}"/>
              </a:ext>
            </a:extLst>
          </p:cNvPr>
          <p:cNvSpPr txBox="1">
            <a:spLocks/>
          </p:cNvSpPr>
          <p:nvPr/>
        </p:nvSpPr>
        <p:spPr>
          <a:xfrm>
            <a:off x="302394" y="1707508"/>
            <a:ext cx="6220201" cy="4733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24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accent5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24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accent5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24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accent5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240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accent5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240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accent5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lvl="1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dirty="0"/>
              <a:t>Something that measures </a:t>
            </a:r>
            <a:r>
              <a:rPr lang="en-US" sz="1600" u="sng" dirty="0"/>
              <a:t>temperature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endParaRPr lang="en-US" dirty="0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69AF1BDB-ABE4-126B-3951-485F4C80E0AD}"/>
              </a:ext>
            </a:extLst>
          </p:cNvPr>
          <p:cNvSpPr txBox="1">
            <a:spLocks/>
          </p:cNvSpPr>
          <p:nvPr/>
        </p:nvSpPr>
        <p:spPr>
          <a:xfrm>
            <a:off x="302394" y="2694737"/>
            <a:ext cx="6397788" cy="952824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24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accent5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24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accent5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24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accent5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240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accent5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240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accent5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US" dirty="0"/>
              <a:t>        When the weather gets </a:t>
            </a:r>
            <a:r>
              <a:rPr lang="en-US" u="sng" dirty="0"/>
              <a:t>warm</a:t>
            </a:r>
            <a:r>
              <a:rPr lang="en-US" dirty="0"/>
              <a:t>, the liquid gets warm and </a:t>
            </a:r>
            <a:r>
              <a:rPr lang="en-US" u="sng" dirty="0"/>
              <a:t>expands</a:t>
            </a:r>
            <a:r>
              <a:rPr lang="en-US" dirty="0"/>
              <a:t> 	up the tube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US" dirty="0"/>
              <a:t>        When the weather gets </a:t>
            </a:r>
            <a:r>
              <a:rPr lang="en-US" u="sng" dirty="0"/>
              <a:t>cold</a:t>
            </a:r>
            <a:r>
              <a:rPr lang="en-US" dirty="0"/>
              <a:t>, the liquid cools down and </a:t>
            </a:r>
            <a:r>
              <a:rPr lang="en-US" u="sng" dirty="0"/>
              <a:t>shrinks</a:t>
            </a:r>
            <a:r>
              <a:rPr lang="en-US" dirty="0"/>
              <a:t> back 	down the tube</a:t>
            </a:r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1703B58F-F691-B1E9-8E38-D3F241877B31}"/>
              </a:ext>
            </a:extLst>
          </p:cNvPr>
          <p:cNvSpPr txBox="1">
            <a:spLocks/>
          </p:cNvSpPr>
          <p:nvPr/>
        </p:nvSpPr>
        <p:spPr>
          <a:xfrm>
            <a:off x="-115217" y="3896250"/>
            <a:ext cx="5681892" cy="4733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24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accent5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24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accent5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24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accent5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240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accent5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240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accent5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sz="1600" dirty="0"/>
              <a:t>What three things affect how much the liquid moves?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endParaRPr lang="en-US" sz="1600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endParaRPr lang="en-US" dirty="0"/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7C3312A7-D10A-D516-1E91-2BAB1ABF3077}"/>
              </a:ext>
            </a:extLst>
          </p:cNvPr>
          <p:cNvSpPr txBox="1">
            <a:spLocks/>
          </p:cNvSpPr>
          <p:nvPr/>
        </p:nvSpPr>
        <p:spPr>
          <a:xfrm>
            <a:off x="417741" y="4201451"/>
            <a:ext cx="6220201" cy="10348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24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accent5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24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accent5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24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accent5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240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accent5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240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accent5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>
              <a:lnSpc>
                <a:spcPct val="100000"/>
              </a:lnSpc>
              <a:spcBef>
                <a:spcPts val="0"/>
              </a:spcBef>
              <a:buFontTx/>
              <a:buChar char="-"/>
            </a:pPr>
            <a:r>
              <a:rPr lang="en-US" sz="1600" u="sng" dirty="0"/>
              <a:t>Pressure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buFontTx/>
              <a:buChar char="-"/>
            </a:pPr>
            <a:r>
              <a:rPr lang="en-US" sz="1600" dirty="0"/>
              <a:t>Temperature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buFontTx/>
              <a:buChar char="-"/>
            </a:pPr>
            <a:r>
              <a:rPr lang="en-US" sz="1600" u="sng" dirty="0"/>
              <a:t>Volume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endParaRPr lang="en-US" dirty="0"/>
          </a:p>
        </p:txBody>
      </p:sp>
      <p:grpSp>
        <p:nvGrpSpPr>
          <p:cNvPr id="33" name="Group 32">
            <a:extLst>
              <a:ext uri="{FF2B5EF4-FFF2-40B4-BE49-F238E27FC236}">
                <a16:creationId xmlns:a16="http://schemas.microsoft.com/office/drawing/2014/main" id="{8E88FC5A-AD6C-FB4A-A532-1D1681D14AC9}"/>
              </a:ext>
            </a:extLst>
          </p:cNvPr>
          <p:cNvGrpSpPr/>
          <p:nvPr/>
        </p:nvGrpSpPr>
        <p:grpSpPr>
          <a:xfrm>
            <a:off x="4354102" y="4348137"/>
            <a:ext cx="223560" cy="196200"/>
            <a:chOff x="4338445" y="3491682"/>
            <a:chExt cx="223560" cy="19620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4">
              <p14:nvContentPartPr>
                <p14:cNvPr id="30" name="Ink 29">
                  <a:extLst>
                    <a:ext uri="{FF2B5EF4-FFF2-40B4-BE49-F238E27FC236}">
                      <a16:creationId xmlns:a16="http://schemas.microsoft.com/office/drawing/2014/main" id="{E9A33C1C-C6A7-9243-3E6F-58EF5B14EA62}"/>
                    </a:ext>
                  </a:extLst>
                </p14:cNvPr>
                <p14:cNvContentPartPr/>
                <p14:nvPr/>
              </p14:nvContentPartPr>
              <p14:xfrm>
                <a:off x="4338445" y="3560082"/>
                <a:ext cx="107640" cy="127800"/>
              </p14:xfrm>
            </p:contentPart>
          </mc:Choice>
          <mc:Fallback>
            <p:pic>
              <p:nvPicPr>
                <p:cNvPr id="30" name="Ink 29">
                  <a:extLst>
                    <a:ext uri="{FF2B5EF4-FFF2-40B4-BE49-F238E27FC236}">
                      <a16:creationId xmlns:a16="http://schemas.microsoft.com/office/drawing/2014/main" id="{E9A33C1C-C6A7-9243-3E6F-58EF5B14EA62}"/>
                    </a:ext>
                  </a:extLst>
                </p:cNvPr>
                <p:cNvPicPr/>
                <p:nvPr/>
              </p:nvPicPr>
              <p:blipFill>
                <a:blip r:embed="rId5"/>
                <a:stretch>
                  <a:fillRect/>
                </a:stretch>
              </p:blipFill>
              <p:spPr>
                <a:xfrm>
                  <a:off x="4332325" y="3553962"/>
                  <a:ext cx="119880" cy="140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6">
              <p14:nvContentPartPr>
                <p14:cNvPr id="31" name="Ink 30">
                  <a:extLst>
                    <a:ext uri="{FF2B5EF4-FFF2-40B4-BE49-F238E27FC236}">
                      <a16:creationId xmlns:a16="http://schemas.microsoft.com/office/drawing/2014/main" id="{46A126EE-1B8D-A97E-2D19-AE9DAE4F523C}"/>
                    </a:ext>
                  </a:extLst>
                </p14:cNvPr>
                <p14:cNvContentPartPr/>
                <p14:nvPr/>
              </p14:nvContentPartPr>
              <p14:xfrm>
                <a:off x="4488205" y="3491682"/>
                <a:ext cx="16920" cy="172440"/>
              </p14:xfrm>
            </p:contentPart>
          </mc:Choice>
          <mc:Fallback>
            <p:pic>
              <p:nvPicPr>
                <p:cNvPr id="31" name="Ink 30">
                  <a:extLst>
                    <a:ext uri="{FF2B5EF4-FFF2-40B4-BE49-F238E27FC236}">
                      <a16:creationId xmlns:a16="http://schemas.microsoft.com/office/drawing/2014/main" id="{46A126EE-1B8D-A97E-2D19-AE9DAE4F523C}"/>
                    </a:ext>
                  </a:extLst>
                </p:cNvPr>
                <p:cNvPicPr/>
                <p:nvPr/>
              </p:nvPicPr>
              <p:blipFill>
                <a:blip r:embed="rId7"/>
                <a:stretch>
                  <a:fillRect/>
                </a:stretch>
              </p:blipFill>
              <p:spPr>
                <a:xfrm>
                  <a:off x="4482085" y="3485562"/>
                  <a:ext cx="29160" cy="184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8">
              <p14:nvContentPartPr>
                <p14:cNvPr id="32" name="Ink 31">
                  <a:extLst>
                    <a:ext uri="{FF2B5EF4-FFF2-40B4-BE49-F238E27FC236}">
                      <a16:creationId xmlns:a16="http://schemas.microsoft.com/office/drawing/2014/main" id="{659D1FE6-6148-6FBA-015C-F87A480ED636}"/>
                    </a:ext>
                  </a:extLst>
                </p14:cNvPr>
                <p14:cNvContentPartPr/>
                <p14:nvPr/>
              </p14:nvContentPartPr>
              <p14:xfrm>
                <a:off x="4542565" y="3494562"/>
                <a:ext cx="19440" cy="180000"/>
              </p14:xfrm>
            </p:contentPart>
          </mc:Choice>
          <mc:Fallback>
            <p:pic>
              <p:nvPicPr>
                <p:cNvPr id="32" name="Ink 31">
                  <a:extLst>
                    <a:ext uri="{FF2B5EF4-FFF2-40B4-BE49-F238E27FC236}">
                      <a16:creationId xmlns:a16="http://schemas.microsoft.com/office/drawing/2014/main" id="{659D1FE6-6148-6FBA-015C-F87A480ED636}"/>
                    </a:ext>
                  </a:extLst>
                </p:cNvPr>
                <p:cNvPicPr/>
                <p:nvPr/>
              </p:nvPicPr>
              <p:blipFill>
                <a:blip r:embed="rId9"/>
                <a:stretch>
                  <a:fillRect/>
                </a:stretch>
              </p:blipFill>
              <p:spPr>
                <a:xfrm>
                  <a:off x="4536445" y="3488442"/>
                  <a:ext cx="31680" cy="19224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44" name="Group 43">
            <a:extLst>
              <a:ext uri="{FF2B5EF4-FFF2-40B4-BE49-F238E27FC236}">
                <a16:creationId xmlns:a16="http://schemas.microsoft.com/office/drawing/2014/main" id="{3A7A50D5-703E-F3FF-BA20-7E6CC1A150A6}"/>
              </a:ext>
            </a:extLst>
          </p:cNvPr>
          <p:cNvGrpSpPr/>
          <p:nvPr/>
        </p:nvGrpSpPr>
        <p:grpSpPr>
          <a:xfrm>
            <a:off x="3226026" y="4639748"/>
            <a:ext cx="632520" cy="205560"/>
            <a:chOff x="4740925" y="3502482"/>
            <a:chExt cx="632520" cy="20556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10">
              <p14:nvContentPartPr>
                <p14:cNvPr id="35" name="Ink 34">
                  <a:extLst>
                    <a:ext uri="{FF2B5EF4-FFF2-40B4-BE49-F238E27FC236}">
                      <a16:creationId xmlns:a16="http://schemas.microsoft.com/office/drawing/2014/main" id="{EA6C67F5-1D94-FC37-69E8-C65D67871432}"/>
                    </a:ext>
                  </a:extLst>
                </p14:cNvPr>
                <p14:cNvContentPartPr/>
                <p14:nvPr/>
              </p14:nvContentPartPr>
              <p14:xfrm>
                <a:off x="4740925" y="3555042"/>
                <a:ext cx="87120" cy="138960"/>
              </p14:xfrm>
            </p:contentPart>
          </mc:Choice>
          <mc:Fallback>
            <p:pic>
              <p:nvPicPr>
                <p:cNvPr id="35" name="Ink 34">
                  <a:extLst>
                    <a:ext uri="{FF2B5EF4-FFF2-40B4-BE49-F238E27FC236}">
                      <a16:creationId xmlns:a16="http://schemas.microsoft.com/office/drawing/2014/main" id="{EA6C67F5-1D94-FC37-69E8-C65D67871432}"/>
                    </a:ext>
                  </a:extLst>
                </p:cNvPr>
                <p:cNvPicPr/>
                <p:nvPr/>
              </p:nvPicPr>
              <p:blipFill>
                <a:blip r:embed="rId11"/>
                <a:stretch>
                  <a:fillRect/>
                </a:stretch>
              </p:blipFill>
              <p:spPr>
                <a:xfrm>
                  <a:off x="4734805" y="3548922"/>
                  <a:ext cx="99360" cy="1512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2">
              <p14:nvContentPartPr>
                <p14:cNvPr id="36" name="Ink 35">
                  <a:extLst>
                    <a:ext uri="{FF2B5EF4-FFF2-40B4-BE49-F238E27FC236}">
                      <a16:creationId xmlns:a16="http://schemas.microsoft.com/office/drawing/2014/main" id="{8E32489D-04DA-01F7-BECB-E6639382F3C7}"/>
                    </a:ext>
                  </a:extLst>
                </p14:cNvPr>
                <p14:cNvContentPartPr/>
                <p14:nvPr/>
              </p14:nvContentPartPr>
              <p14:xfrm>
                <a:off x="4871965" y="3502482"/>
                <a:ext cx="84600" cy="205560"/>
              </p14:xfrm>
            </p:contentPart>
          </mc:Choice>
          <mc:Fallback>
            <p:pic>
              <p:nvPicPr>
                <p:cNvPr id="36" name="Ink 35">
                  <a:extLst>
                    <a:ext uri="{FF2B5EF4-FFF2-40B4-BE49-F238E27FC236}">
                      <a16:creationId xmlns:a16="http://schemas.microsoft.com/office/drawing/2014/main" id="{8E32489D-04DA-01F7-BECB-E6639382F3C7}"/>
                    </a:ext>
                  </a:extLst>
                </p:cNvPr>
                <p:cNvPicPr/>
                <p:nvPr/>
              </p:nvPicPr>
              <p:blipFill>
                <a:blip r:embed="rId13"/>
                <a:stretch>
                  <a:fillRect/>
                </a:stretch>
              </p:blipFill>
              <p:spPr>
                <a:xfrm>
                  <a:off x="4865845" y="3496362"/>
                  <a:ext cx="96840" cy="217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4">
              <p14:nvContentPartPr>
                <p14:cNvPr id="37" name="Ink 36">
                  <a:extLst>
                    <a:ext uri="{FF2B5EF4-FFF2-40B4-BE49-F238E27FC236}">
                      <a16:creationId xmlns:a16="http://schemas.microsoft.com/office/drawing/2014/main" id="{DE7AB901-A5B6-9557-610B-9EF01B4CBBA4}"/>
                    </a:ext>
                  </a:extLst>
                </p14:cNvPr>
                <p14:cNvContentPartPr/>
                <p14:nvPr/>
              </p14:nvContentPartPr>
              <p14:xfrm>
                <a:off x="4866565" y="3573402"/>
                <a:ext cx="79560" cy="24120"/>
              </p14:xfrm>
            </p:contentPart>
          </mc:Choice>
          <mc:Fallback>
            <p:pic>
              <p:nvPicPr>
                <p:cNvPr id="37" name="Ink 36">
                  <a:extLst>
                    <a:ext uri="{FF2B5EF4-FFF2-40B4-BE49-F238E27FC236}">
                      <a16:creationId xmlns:a16="http://schemas.microsoft.com/office/drawing/2014/main" id="{DE7AB901-A5B6-9557-610B-9EF01B4CBBA4}"/>
                    </a:ext>
                  </a:extLst>
                </p:cNvPr>
                <p:cNvPicPr/>
                <p:nvPr/>
              </p:nvPicPr>
              <p:blipFill>
                <a:blip r:embed="rId15"/>
                <a:stretch>
                  <a:fillRect/>
                </a:stretch>
              </p:blipFill>
              <p:spPr>
                <a:xfrm>
                  <a:off x="4860445" y="3567282"/>
                  <a:ext cx="91800" cy="36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6">
              <p14:nvContentPartPr>
                <p14:cNvPr id="38" name="Ink 37">
                  <a:extLst>
                    <a:ext uri="{FF2B5EF4-FFF2-40B4-BE49-F238E27FC236}">
                      <a16:creationId xmlns:a16="http://schemas.microsoft.com/office/drawing/2014/main" id="{11E0A8A0-E6D1-D07F-A544-7DBA391D46A0}"/>
                    </a:ext>
                  </a:extLst>
                </p14:cNvPr>
                <p14:cNvContentPartPr/>
                <p14:nvPr/>
              </p14:nvContentPartPr>
              <p14:xfrm>
                <a:off x="4954045" y="3524802"/>
                <a:ext cx="106560" cy="180000"/>
              </p14:xfrm>
            </p:contentPart>
          </mc:Choice>
          <mc:Fallback>
            <p:pic>
              <p:nvPicPr>
                <p:cNvPr id="38" name="Ink 37">
                  <a:extLst>
                    <a:ext uri="{FF2B5EF4-FFF2-40B4-BE49-F238E27FC236}">
                      <a16:creationId xmlns:a16="http://schemas.microsoft.com/office/drawing/2014/main" id="{11E0A8A0-E6D1-D07F-A544-7DBA391D46A0}"/>
                    </a:ext>
                  </a:extLst>
                </p:cNvPr>
                <p:cNvPicPr/>
                <p:nvPr/>
              </p:nvPicPr>
              <p:blipFill>
                <a:blip r:embed="rId17"/>
                <a:stretch>
                  <a:fillRect/>
                </a:stretch>
              </p:blipFill>
              <p:spPr>
                <a:xfrm>
                  <a:off x="4947925" y="3518682"/>
                  <a:ext cx="118800" cy="192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8">
              <p14:nvContentPartPr>
                <p14:cNvPr id="39" name="Ink 38">
                  <a:extLst>
                    <a:ext uri="{FF2B5EF4-FFF2-40B4-BE49-F238E27FC236}">
                      <a16:creationId xmlns:a16="http://schemas.microsoft.com/office/drawing/2014/main" id="{F884932D-166F-B30A-47E9-162954E346B2}"/>
                    </a:ext>
                  </a:extLst>
                </p14:cNvPr>
                <p14:cNvContentPartPr/>
                <p14:nvPr/>
              </p14:nvContentPartPr>
              <p14:xfrm>
                <a:off x="4954045" y="3595002"/>
                <a:ext cx="86760" cy="18000"/>
              </p14:xfrm>
            </p:contentPart>
          </mc:Choice>
          <mc:Fallback>
            <p:pic>
              <p:nvPicPr>
                <p:cNvPr id="39" name="Ink 38">
                  <a:extLst>
                    <a:ext uri="{FF2B5EF4-FFF2-40B4-BE49-F238E27FC236}">
                      <a16:creationId xmlns:a16="http://schemas.microsoft.com/office/drawing/2014/main" id="{F884932D-166F-B30A-47E9-162954E346B2}"/>
                    </a:ext>
                  </a:extLst>
                </p:cNvPr>
                <p:cNvPicPr/>
                <p:nvPr/>
              </p:nvPicPr>
              <p:blipFill>
                <a:blip r:embed="rId19"/>
                <a:stretch>
                  <a:fillRect/>
                </a:stretch>
              </p:blipFill>
              <p:spPr>
                <a:xfrm>
                  <a:off x="4947925" y="3588882"/>
                  <a:ext cx="99000" cy="30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0">
              <p14:nvContentPartPr>
                <p14:cNvPr id="40" name="Ink 39">
                  <a:extLst>
                    <a:ext uri="{FF2B5EF4-FFF2-40B4-BE49-F238E27FC236}">
                      <a16:creationId xmlns:a16="http://schemas.microsoft.com/office/drawing/2014/main" id="{9CDADD5C-C74F-AB5C-16D8-B8F76DFBAB96}"/>
                    </a:ext>
                  </a:extLst>
                </p14:cNvPr>
                <p14:cNvContentPartPr/>
                <p14:nvPr/>
              </p14:nvContentPartPr>
              <p14:xfrm>
                <a:off x="5072485" y="3576642"/>
                <a:ext cx="70920" cy="111600"/>
              </p14:xfrm>
            </p:contentPart>
          </mc:Choice>
          <mc:Fallback>
            <p:pic>
              <p:nvPicPr>
                <p:cNvPr id="40" name="Ink 39">
                  <a:extLst>
                    <a:ext uri="{FF2B5EF4-FFF2-40B4-BE49-F238E27FC236}">
                      <a16:creationId xmlns:a16="http://schemas.microsoft.com/office/drawing/2014/main" id="{9CDADD5C-C74F-AB5C-16D8-B8F76DFBAB96}"/>
                    </a:ext>
                  </a:extLst>
                </p:cNvPr>
                <p:cNvPicPr/>
                <p:nvPr/>
              </p:nvPicPr>
              <p:blipFill>
                <a:blip r:embed="rId21"/>
                <a:stretch>
                  <a:fillRect/>
                </a:stretch>
              </p:blipFill>
              <p:spPr>
                <a:xfrm>
                  <a:off x="5066365" y="3570522"/>
                  <a:ext cx="83160" cy="123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2">
              <p14:nvContentPartPr>
                <p14:cNvPr id="41" name="Ink 40">
                  <a:extLst>
                    <a:ext uri="{FF2B5EF4-FFF2-40B4-BE49-F238E27FC236}">
                      <a16:creationId xmlns:a16="http://schemas.microsoft.com/office/drawing/2014/main" id="{10C18916-A34C-87A5-401E-3085D48B2175}"/>
                    </a:ext>
                  </a:extLst>
                </p14:cNvPr>
                <p14:cNvContentPartPr/>
                <p14:nvPr/>
              </p14:nvContentPartPr>
              <p14:xfrm>
                <a:off x="5171485" y="3560802"/>
                <a:ext cx="78480" cy="132840"/>
              </p14:xfrm>
            </p:contentPart>
          </mc:Choice>
          <mc:Fallback>
            <p:pic>
              <p:nvPicPr>
                <p:cNvPr id="41" name="Ink 40">
                  <a:extLst>
                    <a:ext uri="{FF2B5EF4-FFF2-40B4-BE49-F238E27FC236}">
                      <a16:creationId xmlns:a16="http://schemas.microsoft.com/office/drawing/2014/main" id="{10C18916-A34C-87A5-401E-3085D48B2175}"/>
                    </a:ext>
                  </a:extLst>
                </p:cNvPr>
                <p:cNvPicPr/>
                <p:nvPr/>
              </p:nvPicPr>
              <p:blipFill>
                <a:blip r:embed="rId23"/>
                <a:stretch>
                  <a:fillRect/>
                </a:stretch>
              </p:blipFill>
              <p:spPr>
                <a:xfrm>
                  <a:off x="5165365" y="3554682"/>
                  <a:ext cx="90720" cy="145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4">
              <p14:nvContentPartPr>
                <p14:cNvPr id="42" name="Ink 41">
                  <a:extLst>
                    <a:ext uri="{FF2B5EF4-FFF2-40B4-BE49-F238E27FC236}">
                      <a16:creationId xmlns:a16="http://schemas.microsoft.com/office/drawing/2014/main" id="{E0C969FF-2D38-C41C-4A3B-5B60F68F4A70}"/>
                    </a:ext>
                  </a:extLst>
                </p14:cNvPr>
                <p14:cNvContentPartPr/>
                <p14:nvPr/>
              </p14:nvContentPartPr>
              <p14:xfrm>
                <a:off x="5309725" y="3564042"/>
                <a:ext cx="53640" cy="127080"/>
              </p14:xfrm>
            </p:contentPart>
          </mc:Choice>
          <mc:Fallback>
            <p:pic>
              <p:nvPicPr>
                <p:cNvPr id="42" name="Ink 41">
                  <a:extLst>
                    <a:ext uri="{FF2B5EF4-FFF2-40B4-BE49-F238E27FC236}">
                      <a16:creationId xmlns:a16="http://schemas.microsoft.com/office/drawing/2014/main" id="{E0C969FF-2D38-C41C-4A3B-5B60F68F4A70}"/>
                    </a:ext>
                  </a:extLst>
                </p:cNvPr>
                <p:cNvPicPr/>
                <p:nvPr/>
              </p:nvPicPr>
              <p:blipFill>
                <a:blip r:embed="rId25"/>
                <a:stretch>
                  <a:fillRect/>
                </a:stretch>
              </p:blipFill>
              <p:spPr>
                <a:xfrm>
                  <a:off x="5303605" y="3557922"/>
                  <a:ext cx="65880" cy="139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6">
              <p14:nvContentPartPr>
                <p14:cNvPr id="43" name="Ink 42">
                  <a:extLst>
                    <a:ext uri="{FF2B5EF4-FFF2-40B4-BE49-F238E27FC236}">
                      <a16:creationId xmlns:a16="http://schemas.microsoft.com/office/drawing/2014/main" id="{B1D6689E-4247-08AB-08EF-E6BFF81973E9}"/>
                    </a:ext>
                  </a:extLst>
                </p14:cNvPr>
                <p14:cNvContentPartPr/>
                <p14:nvPr/>
              </p14:nvContentPartPr>
              <p14:xfrm>
                <a:off x="5280925" y="3610842"/>
                <a:ext cx="92520" cy="13320"/>
              </p14:xfrm>
            </p:contentPart>
          </mc:Choice>
          <mc:Fallback>
            <p:pic>
              <p:nvPicPr>
                <p:cNvPr id="43" name="Ink 42">
                  <a:extLst>
                    <a:ext uri="{FF2B5EF4-FFF2-40B4-BE49-F238E27FC236}">
                      <a16:creationId xmlns:a16="http://schemas.microsoft.com/office/drawing/2014/main" id="{B1D6689E-4247-08AB-08EF-E6BFF81973E9}"/>
                    </a:ext>
                  </a:extLst>
                </p:cNvPr>
                <p:cNvPicPr/>
                <p:nvPr/>
              </p:nvPicPr>
              <p:blipFill>
                <a:blip r:embed="rId27"/>
                <a:stretch>
                  <a:fillRect/>
                </a:stretch>
              </p:blipFill>
              <p:spPr>
                <a:xfrm>
                  <a:off x="5274805" y="3604722"/>
                  <a:ext cx="104760" cy="2556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58" name="Group 57">
            <a:extLst>
              <a:ext uri="{FF2B5EF4-FFF2-40B4-BE49-F238E27FC236}">
                <a16:creationId xmlns:a16="http://schemas.microsoft.com/office/drawing/2014/main" id="{30F4C7D5-75BA-AEF0-D49A-F0BFD312ED8F}"/>
              </a:ext>
            </a:extLst>
          </p:cNvPr>
          <p:cNvGrpSpPr/>
          <p:nvPr/>
        </p:nvGrpSpPr>
        <p:grpSpPr>
          <a:xfrm>
            <a:off x="4044306" y="4651268"/>
            <a:ext cx="451440" cy="192240"/>
            <a:chOff x="5559205" y="3514002"/>
            <a:chExt cx="451440" cy="19224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28">
              <p14:nvContentPartPr>
                <p14:cNvPr id="45" name="Ink 44">
                  <a:extLst>
                    <a:ext uri="{FF2B5EF4-FFF2-40B4-BE49-F238E27FC236}">
                      <a16:creationId xmlns:a16="http://schemas.microsoft.com/office/drawing/2014/main" id="{0C43D4D1-58BA-7284-045D-E8BC1D91560F}"/>
                    </a:ext>
                  </a:extLst>
                </p14:cNvPr>
                <p14:cNvContentPartPr/>
                <p14:nvPr/>
              </p14:nvContentPartPr>
              <p14:xfrm>
                <a:off x="5559205" y="3579162"/>
                <a:ext cx="80280" cy="127080"/>
              </p14:xfrm>
            </p:contentPart>
          </mc:Choice>
          <mc:Fallback>
            <p:pic>
              <p:nvPicPr>
                <p:cNvPr id="45" name="Ink 44">
                  <a:extLst>
                    <a:ext uri="{FF2B5EF4-FFF2-40B4-BE49-F238E27FC236}">
                      <a16:creationId xmlns:a16="http://schemas.microsoft.com/office/drawing/2014/main" id="{0C43D4D1-58BA-7284-045D-E8BC1D91560F}"/>
                    </a:ext>
                  </a:extLst>
                </p:cNvPr>
                <p:cNvPicPr/>
                <p:nvPr/>
              </p:nvPicPr>
              <p:blipFill>
                <a:blip r:embed="rId29"/>
                <a:stretch>
                  <a:fillRect/>
                </a:stretch>
              </p:blipFill>
              <p:spPr>
                <a:xfrm>
                  <a:off x="5553085" y="3573042"/>
                  <a:ext cx="92520" cy="139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0">
              <p14:nvContentPartPr>
                <p14:cNvPr id="46" name="Ink 45">
                  <a:extLst>
                    <a:ext uri="{FF2B5EF4-FFF2-40B4-BE49-F238E27FC236}">
                      <a16:creationId xmlns:a16="http://schemas.microsoft.com/office/drawing/2014/main" id="{361AEF90-CDE6-DBAC-3792-41A1092F6754}"/>
                    </a:ext>
                  </a:extLst>
                </p14:cNvPr>
                <p14:cNvContentPartPr/>
                <p14:nvPr/>
              </p14:nvContentPartPr>
              <p14:xfrm>
                <a:off x="5683045" y="3570522"/>
                <a:ext cx="93240" cy="122400"/>
              </p14:xfrm>
            </p:contentPart>
          </mc:Choice>
          <mc:Fallback>
            <p:pic>
              <p:nvPicPr>
                <p:cNvPr id="46" name="Ink 45">
                  <a:extLst>
                    <a:ext uri="{FF2B5EF4-FFF2-40B4-BE49-F238E27FC236}">
                      <a16:creationId xmlns:a16="http://schemas.microsoft.com/office/drawing/2014/main" id="{361AEF90-CDE6-DBAC-3792-41A1092F6754}"/>
                    </a:ext>
                  </a:extLst>
                </p:cNvPr>
                <p:cNvPicPr/>
                <p:nvPr/>
              </p:nvPicPr>
              <p:blipFill>
                <a:blip r:embed="rId31"/>
                <a:stretch>
                  <a:fillRect/>
                </a:stretch>
              </p:blipFill>
              <p:spPr>
                <a:xfrm>
                  <a:off x="5676925" y="3564402"/>
                  <a:ext cx="105480" cy="134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2">
              <p14:nvContentPartPr>
                <p14:cNvPr id="47" name="Ink 46">
                  <a:extLst>
                    <a:ext uri="{FF2B5EF4-FFF2-40B4-BE49-F238E27FC236}">
                      <a16:creationId xmlns:a16="http://schemas.microsoft.com/office/drawing/2014/main" id="{062344C4-821D-B3CA-14F3-F89EB5851559}"/>
                    </a:ext>
                  </a:extLst>
                </p14:cNvPr>
                <p14:cNvContentPartPr/>
                <p14:nvPr/>
              </p14:nvContentPartPr>
              <p14:xfrm>
                <a:off x="5811925" y="3547122"/>
                <a:ext cx="82800" cy="137160"/>
              </p14:xfrm>
            </p:contentPart>
          </mc:Choice>
          <mc:Fallback>
            <p:pic>
              <p:nvPicPr>
                <p:cNvPr id="47" name="Ink 46">
                  <a:extLst>
                    <a:ext uri="{FF2B5EF4-FFF2-40B4-BE49-F238E27FC236}">
                      <a16:creationId xmlns:a16="http://schemas.microsoft.com/office/drawing/2014/main" id="{062344C4-821D-B3CA-14F3-F89EB5851559}"/>
                    </a:ext>
                  </a:extLst>
                </p:cNvPr>
                <p:cNvPicPr/>
                <p:nvPr/>
              </p:nvPicPr>
              <p:blipFill>
                <a:blip r:embed="rId33"/>
                <a:stretch>
                  <a:fillRect/>
                </a:stretch>
              </p:blipFill>
              <p:spPr>
                <a:xfrm>
                  <a:off x="5805805" y="3541002"/>
                  <a:ext cx="95040" cy="149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4">
              <p14:nvContentPartPr>
                <p14:cNvPr id="48" name="Ink 47">
                  <a:extLst>
                    <a:ext uri="{FF2B5EF4-FFF2-40B4-BE49-F238E27FC236}">
                      <a16:creationId xmlns:a16="http://schemas.microsoft.com/office/drawing/2014/main" id="{80FBDB33-07CA-C2D6-93C7-5E2EB1A27C37}"/>
                    </a:ext>
                  </a:extLst>
                </p14:cNvPr>
                <p14:cNvContentPartPr/>
                <p14:nvPr/>
              </p14:nvContentPartPr>
              <p14:xfrm>
                <a:off x="5918125" y="3514002"/>
                <a:ext cx="92520" cy="162360"/>
              </p14:xfrm>
            </p:contentPart>
          </mc:Choice>
          <mc:Fallback>
            <p:pic>
              <p:nvPicPr>
                <p:cNvPr id="48" name="Ink 47">
                  <a:extLst>
                    <a:ext uri="{FF2B5EF4-FFF2-40B4-BE49-F238E27FC236}">
                      <a16:creationId xmlns:a16="http://schemas.microsoft.com/office/drawing/2014/main" id="{80FBDB33-07CA-C2D6-93C7-5E2EB1A27C37}"/>
                    </a:ext>
                  </a:extLst>
                </p:cNvPr>
                <p:cNvPicPr/>
                <p:nvPr/>
              </p:nvPicPr>
              <p:blipFill>
                <a:blip r:embed="rId35"/>
                <a:stretch>
                  <a:fillRect/>
                </a:stretch>
              </p:blipFill>
              <p:spPr>
                <a:xfrm>
                  <a:off x="5912005" y="3507882"/>
                  <a:ext cx="104760" cy="17460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57" name="Group 56">
            <a:extLst>
              <a:ext uri="{FF2B5EF4-FFF2-40B4-BE49-F238E27FC236}">
                <a16:creationId xmlns:a16="http://schemas.microsoft.com/office/drawing/2014/main" id="{4AA5C4CA-B348-1CA7-5C33-9ADFBA830320}"/>
              </a:ext>
            </a:extLst>
          </p:cNvPr>
          <p:cNvGrpSpPr/>
          <p:nvPr/>
        </p:nvGrpSpPr>
        <p:grpSpPr>
          <a:xfrm>
            <a:off x="4663506" y="4606628"/>
            <a:ext cx="605160" cy="227160"/>
            <a:chOff x="6178405" y="3469362"/>
            <a:chExt cx="605160" cy="22716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36">
              <p14:nvContentPartPr>
                <p14:cNvPr id="49" name="Ink 48">
                  <a:extLst>
                    <a:ext uri="{FF2B5EF4-FFF2-40B4-BE49-F238E27FC236}">
                      <a16:creationId xmlns:a16="http://schemas.microsoft.com/office/drawing/2014/main" id="{AFD01D0F-D3A4-736C-4172-80D8B59D2D0C}"/>
                    </a:ext>
                  </a:extLst>
                </p14:cNvPr>
                <p14:cNvContentPartPr/>
                <p14:nvPr/>
              </p14:nvContentPartPr>
              <p14:xfrm>
                <a:off x="6178405" y="3551082"/>
                <a:ext cx="68760" cy="127800"/>
              </p14:xfrm>
            </p:contentPart>
          </mc:Choice>
          <mc:Fallback>
            <p:pic>
              <p:nvPicPr>
                <p:cNvPr id="49" name="Ink 48">
                  <a:extLst>
                    <a:ext uri="{FF2B5EF4-FFF2-40B4-BE49-F238E27FC236}">
                      <a16:creationId xmlns:a16="http://schemas.microsoft.com/office/drawing/2014/main" id="{AFD01D0F-D3A4-736C-4172-80D8B59D2D0C}"/>
                    </a:ext>
                  </a:extLst>
                </p:cNvPr>
                <p:cNvPicPr/>
                <p:nvPr/>
              </p:nvPicPr>
              <p:blipFill>
                <a:blip r:embed="rId37"/>
                <a:stretch>
                  <a:fillRect/>
                </a:stretch>
              </p:blipFill>
              <p:spPr>
                <a:xfrm>
                  <a:off x="6172285" y="3544962"/>
                  <a:ext cx="81000" cy="140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8">
              <p14:nvContentPartPr>
                <p14:cNvPr id="50" name="Ink 49">
                  <a:extLst>
                    <a:ext uri="{FF2B5EF4-FFF2-40B4-BE49-F238E27FC236}">
                      <a16:creationId xmlns:a16="http://schemas.microsoft.com/office/drawing/2014/main" id="{C82F0F2A-6080-189D-D74A-8DB8C020C7EB}"/>
                    </a:ext>
                  </a:extLst>
                </p14:cNvPr>
                <p14:cNvContentPartPr/>
                <p14:nvPr/>
              </p14:nvContentPartPr>
              <p14:xfrm>
                <a:off x="6291445" y="3530562"/>
                <a:ext cx="10800" cy="144720"/>
              </p14:xfrm>
            </p:contentPart>
          </mc:Choice>
          <mc:Fallback>
            <p:pic>
              <p:nvPicPr>
                <p:cNvPr id="50" name="Ink 49">
                  <a:extLst>
                    <a:ext uri="{FF2B5EF4-FFF2-40B4-BE49-F238E27FC236}">
                      <a16:creationId xmlns:a16="http://schemas.microsoft.com/office/drawing/2014/main" id="{C82F0F2A-6080-189D-D74A-8DB8C020C7EB}"/>
                    </a:ext>
                  </a:extLst>
                </p:cNvPr>
                <p:cNvPicPr/>
                <p:nvPr/>
              </p:nvPicPr>
              <p:blipFill>
                <a:blip r:embed="rId39"/>
                <a:stretch>
                  <a:fillRect/>
                </a:stretch>
              </p:blipFill>
              <p:spPr>
                <a:xfrm>
                  <a:off x="6285325" y="3524442"/>
                  <a:ext cx="23040" cy="156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0">
              <p14:nvContentPartPr>
                <p14:cNvPr id="51" name="Ink 50">
                  <a:extLst>
                    <a:ext uri="{FF2B5EF4-FFF2-40B4-BE49-F238E27FC236}">
                      <a16:creationId xmlns:a16="http://schemas.microsoft.com/office/drawing/2014/main" id="{0C6D2449-1953-79BA-1E99-D588C39F3A01}"/>
                    </a:ext>
                  </a:extLst>
                </p14:cNvPr>
                <p14:cNvContentPartPr/>
                <p14:nvPr/>
              </p14:nvContentPartPr>
              <p14:xfrm>
                <a:off x="6261925" y="3573042"/>
                <a:ext cx="88920" cy="25200"/>
              </p14:xfrm>
            </p:contentPart>
          </mc:Choice>
          <mc:Fallback>
            <p:pic>
              <p:nvPicPr>
                <p:cNvPr id="51" name="Ink 50">
                  <a:extLst>
                    <a:ext uri="{FF2B5EF4-FFF2-40B4-BE49-F238E27FC236}">
                      <a16:creationId xmlns:a16="http://schemas.microsoft.com/office/drawing/2014/main" id="{0C6D2449-1953-79BA-1E99-D588C39F3A01}"/>
                    </a:ext>
                  </a:extLst>
                </p:cNvPr>
                <p:cNvPicPr/>
                <p:nvPr/>
              </p:nvPicPr>
              <p:blipFill>
                <a:blip r:embed="rId41"/>
                <a:stretch>
                  <a:fillRect/>
                </a:stretch>
              </p:blipFill>
              <p:spPr>
                <a:xfrm>
                  <a:off x="6255805" y="3566922"/>
                  <a:ext cx="101160" cy="37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2">
              <p14:nvContentPartPr>
                <p14:cNvPr id="52" name="Ink 51">
                  <a:extLst>
                    <a:ext uri="{FF2B5EF4-FFF2-40B4-BE49-F238E27FC236}">
                      <a16:creationId xmlns:a16="http://schemas.microsoft.com/office/drawing/2014/main" id="{0656C5BF-71B8-F379-159F-A92167715413}"/>
                    </a:ext>
                  </a:extLst>
                </p14:cNvPr>
                <p14:cNvContentPartPr/>
                <p14:nvPr/>
              </p14:nvContentPartPr>
              <p14:xfrm>
                <a:off x="6352645" y="3519762"/>
                <a:ext cx="73080" cy="167400"/>
              </p14:xfrm>
            </p:contentPart>
          </mc:Choice>
          <mc:Fallback>
            <p:pic>
              <p:nvPicPr>
                <p:cNvPr id="52" name="Ink 51">
                  <a:extLst>
                    <a:ext uri="{FF2B5EF4-FFF2-40B4-BE49-F238E27FC236}">
                      <a16:creationId xmlns:a16="http://schemas.microsoft.com/office/drawing/2014/main" id="{0656C5BF-71B8-F379-159F-A92167715413}"/>
                    </a:ext>
                  </a:extLst>
                </p:cNvPr>
                <p:cNvPicPr/>
                <p:nvPr/>
              </p:nvPicPr>
              <p:blipFill>
                <a:blip r:embed="rId43"/>
                <a:stretch>
                  <a:fillRect/>
                </a:stretch>
              </p:blipFill>
              <p:spPr>
                <a:xfrm>
                  <a:off x="6346525" y="3513642"/>
                  <a:ext cx="85320" cy="179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4">
              <p14:nvContentPartPr>
                <p14:cNvPr id="53" name="Ink 52">
                  <a:extLst>
                    <a:ext uri="{FF2B5EF4-FFF2-40B4-BE49-F238E27FC236}">
                      <a16:creationId xmlns:a16="http://schemas.microsoft.com/office/drawing/2014/main" id="{40A2DA18-8E75-258B-1380-08C9094E0D7D}"/>
                    </a:ext>
                  </a:extLst>
                </p14:cNvPr>
                <p14:cNvContentPartPr/>
                <p14:nvPr/>
              </p14:nvContentPartPr>
              <p14:xfrm>
                <a:off x="6458125" y="3577722"/>
                <a:ext cx="64800" cy="111600"/>
              </p14:xfrm>
            </p:contentPart>
          </mc:Choice>
          <mc:Fallback>
            <p:pic>
              <p:nvPicPr>
                <p:cNvPr id="53" name="Ink 52">
                  <a:extLst>
                    <a:ext uri="{FF2B5EF4-FFF2-40B4-BE49-F238E27FC236}">
                      <a16:creationId xmlns:a16="http://schemas.microsoft.com/office/drawing/2014/main" id="{40A2DA18-8E75-258B-1380-08C9094E0D7D}"/>
                    </a:ext>
                  </a:extLst>
                </p:cNvPr>
                <p:cNvPicPr/>
                <p:nvPr/>
              </p:nvPicPr>
              <p:blipFill>
                <a:blip r:embed="rId45"/>
                <a:stretch>
                  <a:fillRect/>
                </a:stretch>
              </p:blipFill>
              <p:spPr>
                <a:xfrm>
                  <a:off x="6452005" y="3571602"/>
                  <a:ext cx="77040" cy="123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6">
              <p14:nvContentPartPr>
                <p14:cNvPr id="54" name="Ink 53">
                  <a:extLst>
                    <a:ext uri="{FF2B5EF4-FFF2-40B4-BE49-F238E27FC236}">
                      <a16:creationId xmlns:a16="http://schemas.microsoft.com/office/drawing/2014/main" id="{1B4C7124-1F93-CC85-7679-D75BB539436E}"/>
                    </a:ext>
                  </a:extLst>
                </p14:cNvPr>
                <p14:cNvContentPartPr/>
                <p14:nvPr/>
              </p14:nvContentPartPr>
              <p14:xfrm>
                <a:off x="6553525" y="3580242"/>
                <a:ext cx="71640" cy="116280"/>
              </p14:xfrm>
            </p:contentPart>
          </mc:Choice>
          <mc:Fallback>
            <p:pic>
              <p:nvPicPr>
                <p:cNvPr id="54" name="Ink 53">
                  <a:extLst>
                    <a:ext uri="{FF2B5EF4-FFF2-40B4-BE49-F238E27FC236}">
                      <a16:creationId xmlns:a16="http://schemas.microsoft.com/office/drawing/2014/main" id="{1B4C7124-1F93-CC85-7679-D75BB539436E}"/>
                    </a:ext>
                  </a:extLst>
                </p:cNvPr>
                <p:cNvPicPr/>
                <p:nvPr/>
              </p:nvPicPr>
              <p:blipFill>
                <a:blip r:embed="rId47"/>
                <a:stretch>
                  <a:fillRect/>
                </a:stretch>
              </p:blipFill>
              <p:spPr>
                <a:xfrm>
                  <a:off x="6547405" y="3574122"/>
                  <a:ext cx="83880" cy="128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8">
              <p14:nvContentPartPr>
                <p14:cNvPr id="55" name="Ink 54">
                  <a:extLst>
                    <a:ext uri="{FF2B5EF4-FFF2-40B4-BE49-F238E27FC236}">
                      <a16:creationId xmlns:a16="http://schemas.microsoft.com/office/drawing/2014/main" id="{693F2A2C-3B44-60B9-881F-FC48D5956AF5}"/>
                    </a:ext>
                  </a:extLst>
                </p14:cNvPr>
                <p14:cNvContentPartPr/>
                <p14:nvPr/>
              </p14:nvContentPartPr>
              <p14:xfrm>
                <a:off x="6671965" y="3669162"/>
                <a:ext cx="11160" cy="5040"/>
              </p14:xfrm>
            </p:contentPart>
          </mc:Choice>
          <mc:Fallback>
            <p:pic>
              <p:nvPicPr>
                <p:cNvPr id="55" name="Ink 54">
                  <a:extLst>
                    <a:ext uri="{FF2B5EF4-FFF2-40B4-BE49-F238E27FC236}">
                      <a16:creationId xmlns:a16="http://schemas.microsoft.com/office/drawing/2014/main" id="{693F2A2C-3B44-60B9-881F-FC48D5956AF5}"/>
                    </a:ext>
                  </a:extLst>
                </p:cNvPr>
                <p:cNvPicPr/>
                <p:nvPr/>
              </p:nvPicPr>
              <p:blipFill>
                <a:blip r:embed="rId49"/>
                <a:stretch>
                  <a:fillRect/>
                </a:stretch>
              </p:blipFill>
              <p:spPr>
                <a:xfrm>
                  <a:off x="6665845" y="3663042"/>
                  <a:ext cx="23400" cy="17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0">
              <p14:nvContentPartPr>
                <p14:cNvPr id="56" name="Ink 55">
                  <a:extLst>
                    <a:ext uri="{FF2B5EF4-FFF2-40B4-BE49-F238E27FC236}">
                      <a16:creationId xmlns:a16="http://schemas.microsoft.com/office/drawing/2014/main" id="{EA3446B2-6933-9932-B947-FC3DAC012CAD}"/>
                    </a:ext>
                  </a:extLst>
                </p14:cNvPr>
                <p14:cNvContentPartPr/>
                <p14:nvPr/>
              </p14:nvContentPartPr>
              <p14:xfrm>
                <a:off x="6702565" y="3469362"/>
                <a:ext cx="81000" cy="160920"/>
              </p14:xfrm>
            </p:contentPart>
          </mc:Choice>
          <mc:Fallback>
            <p:pic>
              <p:nvPicPr>
                <p:cNvPr id="56" name="Ink 55">
                  <a:extLst>
                    <a:ext uri="{FF2B5EF4-FFF2-40B4-BE49-F238E27FC236}">
                      <a16:creationId xmlns:a16="http://schemas.microsoft.com/office/drawing/2014/main" id="{EA3446B2-6933-9932-B947-FC3DAC012CAD}"/>
                    </a:ext>
                  </a:extLst>
                </p:cNvPr>
                <p:cNvPicPr/>
                <p:nvPr/>
              </p:nvPicPr>
              <p:blipFill>
                <a:blip r:embed="rId51"/>
                <a:stretch>
                  <a:fillRect/>
                </a:stretch>
              </p:blipFill>
              <p:spPr>
                <a:xfrm>
                  <a:off x="6696445" y="3463242"/>
                  <a:ext cx="93240" cy="17316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62" name="Group 61">
            <a:extLst>
              <a:ext uri="{FF2B5EF4-FFF2-40B4-BE49-F238E27FC236}">
                <a16:creationId xmlns:a16="http://schemas.microsoft.com/office/drawing/2014/main" id="{A42626A4-7DEF-C1F9-30A8-0877A9E9831E}"/>
              </a:ext>
            </a:extLst>
          </p:cNvPr>
          <p:cNvGrpSpPr/>
          <p:nvPr/>
        </p:nvGrpSpPr>
        <p:grpSpPr>
          <a:xfrm>
            <a:off x="2746342" y="4340217"/>
            <a:ext cx="1430280" cy="234360"/>
            <a:chOff x="2730685" y="3483762"/>
            <a:chExt cx="1430280" cy="23436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52">
              <p14:nvContentPartPr>
                <p14:cNvPr id="24" name="Ink 23">
                  <a:extLst>
                    <a:ext uri="{FF2B5EF4-FFF2-40B4-BE49-F238E27FC236}">
                      <a16:creationId xmlns:a16="http://schemas.microsoft.com/office/drawing/2014/main" id="{9BD99F42-F71B-AB9E-6E1A-086C34F274F5}"/>
                    </a:ext>
                  </a:extLst>
                </p14:cNvPr>
                <p14:cNvContentPartPr/>
                <p14:nvPr/>
              </p14:nvContentPartPr>
              <p14:xfrm>
                <a:off x="3623125" y="3535242"/>
                <a:ext cx="21600" cy="182880"/>
              </p14:xfrm>
            </p:contentPart>
          </mc:Choice>
          <mc:Fallback>
            <p:pic>
              <p:nvPicPr>
                <p:cNvPr id="24" name="Ink 23">
                  <a:extLst>
                    <a:ext uri="{FF2B5EF4-FFF2-40B4-BE49-F238E27FC236}">
                      <a16:creationId xmlns:a16="http://schemas.microsoft.com/office/drawing/2014/main" id="{9BD99F42-F71B-AB9E-6E1A-086C34F274F5}"/>
                    </a:ext>
                  </a:extLst>
                </p:cNvPr>
                <p:cNvPicPr/>
                <p:nvPr/>
              </p:nvPicPr>
              <p:blipFill>
                <a:blip r:embed="rId53"/>
                <a:stretch>
                  <a:fillRect/>
                </a:stretch>
              </p:blipFill>
              <p:spPr>
                <a:xfrm>
                  <a:off x="3617005" y="3529122"/>
                  <a:ext cx="33840" cy="195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4">
              <p14:nvContentPartPr>
                <p14:cNvPr id="25" name="Ink 24">
                  <a:extLst>
                    <a:ext uri="{FF2B5EF4-FFF2-40B4-BE49-F238E27FC236}">
                      <a16:creationId xmlns:a16="http://schemas.microsoft.com/office/drawing/2014/main" id="{892EEF52-82C8-374D-EC8C-C41E54819A93}"/>
                    </a:ext>
                  </a:extLst>
                </p14:cNvPr>
                <p14:cNvContentPartPr/>
                <p14:nvPr/>
              </p14:nvContentPartPr>
              <p14:xfrm>
                <a:off x="3568765" y="3586002"/>
                <a:ext cx="133920" cy="47160"/>
              </p14:xfrm>
            </p:contentPart>
          </mc:Choice>
          <mc:Fallback>
            <p:pic>
              <p:nvPicPr>
                <p:cNvPr id="25" name="Ink 24">
                  <a:extLst>
                    <a:ext uri="{FF2B5EF4-FFF2-40B4-BE49-F238E27FC236}">
                      <a16:creationId xmlns:a16="http://schemas.microsoft.com/office/drawing/2014/main" id="{892EEF52-82C8-374D-EC8C-C41E54819A93}"/>
                    </a:ext>
                  </a:extLst>
                </p:cNvPr>
                <p:cNvPicPr/>
                <p:nvPr/>
              </p:nvPicPr>
              <p:blipFill>
                <a:blip r:embed="rId55"/>
                <a:stretch>
                  <a:fillRect/>
                </a:stretch>
              </p:blipFill>
              <p:spPr>
                <a:xfrm>
                  <a:off x="3562645" y="3579882"/>
                  <a:ext cx="146160" cy="59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6">
              <p14:nvContentPartPr>
                <p14:cNvPr id="26" name="Ink 25">
                  <a:extLst>
                    <a:ext uri="{FF2B5EF4-FFF2-40B4-BE49-F238E27FC236}">
                      <a16:creationId xmlns:a16="http://schemas.microsoft.com/office/drawing/2014/main" id="{DBF83BAB-BE43-4862-7764-888F772A2EB1}"/>
                    </a:ext>
                  </a:extLst>
                </p14:cNvPr>
                <p14:cNvContentPartPr/>
                <p14:nvPr/>
              </p14:nvContentPartPr>
              <p14:xfrm>
                <a:off x="3717085" y="3518682"/>
                <a:ext cx="102240" cy="191520"/>
              </p14:xfrm>
            </p:contentPart>
          </mc:Choice>
          <mc:Fallback>
            <p:pic>
              <p:nvPicPr>
                <p:cNvPr id="26" name="Ink 25">
                  <a:extLst>
                    <a:ext uri="{FF2B5EF4-FFF2-40B4-BE49-F238E27FC236}">
                      <a16:creationId xmlns:a16="http://schemas.microsoft.com/office/drawing/2014/main" id="{DBF83BAB-BE43-4862-7764-888F772A2EB1}"/>
                    </a:ext>
                  </a:extLst>
                </p:cNvPr>
                <p:cNvPicPr/>
                <p:nvPr/>
              </p:nvPicPr>
              <p:blipFill>
                <a:blip r:embed="rId57"/>
                <a:stretch>
                  <a:fillRect/>
                </a:stretch>
              </p:blipFill>
              <p:spPr>
                <a:xfrm>
                  <a:off x="3710965" y="3512562"/>
                  <a:ext cx="114480" cy="203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8">
              <p14:nvContentPartPr>
                <p14:cNvPr id="27" name="Ink 26">
                  <a:extLst>
                    <a:ext uri="{FF2B5EF4-FFF2-40B4-BE49-F238E27FC236}">
                      <a16:creationId xmlns:a16="http://schemas.microsoft.com/office/drawing/2014/main" id="{22979C6A-E75B-495A-368A-7A6CC34EB2BD}"/>
                    </a:ext>
                  </a:extLst>
                </p14:cNvPr>
                <p14:cNvContentPartPr/>
                <p14:nvPr/>
              </p14:nvContentPartPr>
              <p14:xfrm>
                <a:off x="3862885" y="3568362"/>
                <a:ext cx="84600" cy="132120"/>
              </p14:xfrm>
            </p:contentPart>
          </mc:Choice>
          <mc:Fallback>
            <p:pic>
              <p:nvPicPr>
                <p:cNvPr id="27" name="Ink 26">
                  <a:extLst>
                    <a:ext uri="{FF2B5EF4-FFF2-40B4-BE49-F238E27FC236}">
                      <a16:creationId xmlns:a16="http://schemas.microsoft.com/office/drawing/2014/main" id="{22979C6A-E75B-495A-368A-7A6CC34EB2BD}"/>
                    </a:ext>
                  </a:extLst>
                </p:cNvPr>
                <p:cNvPicPr/>
                <p:nvPr/>
              </p:nvPicPr>
              <p:blipFill>
                <a:blip r:embed="rId59"/>
                <a:stretch>
                  <a:fillRect/>
                </a:stretch>
              </p:blipFill>
              <p:spPr>
                <a:xfrm>
                  <a:off x="3856765" y="3562242"/>
                  <a:ext cx="96840" cy="144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60">
              <p14:nvContentPartPr>
                <p14:cNvPr id="28" name="Ink 27">
                  <a:extLst>
                    <a:ext uri="{FF2B5EF4-FFF2-40B4-BE49-F238E27FC236}">
                      <a16:creationId xmlns:a16="http://schemas.microsoft.com/office/drawing/2014/main" id="{E209AED3-A786-3EC5-503A-131A5E83A76B}"/>
                    </a:ext>
                  </a:extLst>
                </p14:cNvPr>
                <p14:cNvContentPartPr/>
                <p14:nvPr/>
              </p14:nvContentPartPr>
              <p14:xfrm>
                <a:off x="3978085" y="3547842"/>
                <a:ext cx="64800" cy="169200"/>
              </p14:xfrm>
            </p:contentPart>
          </mc:Choice>
          <mc:Fallback>
            <p:pic>
              <p:nvPicPr>
                <p:cNvPr id="28" name="Ink 27">
                  <a:extLst>
                    <a:ext uri="{FF2B5EF4-FFF2-40B4-BE49-F238E27FC236}">
                      <a16:creationId xmlns:a16="http://schemas.microsoft.com/office/drawing/2014/main" id="{E209AED3-A786-3EC5-503A-131A5E83A76B}"/>
                    </a:ext>
                  </a:extLst>
                </p:cNvPr>
                <p:cNvPicPr/>
                <p:nvPr/>
              </p:nvPicPr>
              <p:blipFill>
                <a:blip r:embed="rId61"/>
                <a:stretch>
                  <a:fillRect/>
                </a:stretch>
              </p:blipFill>
              <p:spPr>
                <a:xfrm>
                  <a:off x="3971965" y="3541722"/>
                  <a:ext cx="77040" cy="181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62">
              <p14:nvContentPartPr>
                <p14:cNvPr id="29" name="Ink 28">
                  <a:extLst>
                    <a:ext uri="{FF2B5EF4-FFF2-40B4-BE49-F238E27FC236}">
                      <a16:creationId xmlns:a16="http://schemas.microsoft.com/office/drawing/2014/main" id="{D56952D5-CF92-58F9-05D4-5772F58C6C42}"/>
                    </a:ext>
                  </a:extLst>
                </p14:cNvPr>
                <p14:cNvContentPartPr/>
                <p14:nvPr/>
              </p14:nvContentPartPr>
              <p14:xfrm>
                <a:off x="4091845" y="3584562"/>
                <a:ext cx="69120" cy="111600"/>
              </p14:xfrm>
            </p:contentPart>
          </mc:Choice>
          <mc:Fallback>
            <p:pic>
              <p:nvPicPr>
                <p:cNvPr id="29" name="Ink 28">
                  <a:extLst>
                    <a:ext uri="{FF2B5EF4-FFF2-40B4-BE49-F238E27FC236}">
                      <a16:creationId xmlns:a16="http://schemas.microsoft.com/office/drawing/2014/main" id="{D56952D5-CF92-58F9-05D4-5772F58C6C42}"/>
                    </a:ext>
                  </a:extLst>
                </p:cNvPr>
                <p:cNvPicPr/>
                <p:nvPr/>
              </p:nvPicPr>
              <p:blipFill>
                <a:blip r:embed="rId63"/>
                <a:stretch>
                  <a:fillRect/>
                </a:stretch>
              </p:blipFill>
              <p:spPr>
                <a:xfrm>
                  <a:off x="4085725" y="3578442"/>
                  <a:ext cx="81360" cy="123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64">
              <p14:nvContentPartPr>
                <p14:cNvPr id="60" name="Ink 59">
                  <a:extLst>
                    <a:ext uri="{FF2B5EF4-FFF2-40B4-BE49-F238E27FC236}">
                      <a16:creationId xmlns:a16="http://schemas.microsoft.com/office/drawing/2014/main" id="{F3838F85-042D-AE5D-E703-8E3EEF042CDD}"/>
                    </a:ext>
                  </a:extLst>
                </p14:cNvPr>
                <p14:cNvContentPartPr/>
                <p14:nvPr/>
              </p14:nvContentPartPr>
              <p14:xfrm>
                <a:off x="2730685" y="3483762"/>
                <a:ext cx="803520" cy="176760"/>
              </p14:xfrm>
            </p:contentPart>
          </mc:Choice>
          <mc:Fallback>
            <p:pic>
              <p:nvPicPr>
                <p:cNvPr id="60" name="Ink 59">
                  <a:extLst>
                    <a:ext uri="{FF2B5EF4-FFF2-40B4-BE49-F238E27FC236}">
                      <a16:creationId xmlns:a16="http://schemas.microsoft.com/office/drawing/2014/main" id="{F3838F85-042D-AE5D-E703-8E3EEF042CDD}"/>
                    </a:ext>
                  </a:extLst>
                </p:cNvPr>
                <p:cNvPicPr/>
                <p:nvPr/>
              </p:nvPicPr>
              <p:blipFill>
                <a:blip r:embed="rId65"/>
                <a:stretch>
                  <a:fillRect/>
                </a:stretch>
              </p:blipFill>
              <p:spPr>
                <a:xfrm>
                  <a:off x="2724565" y="3477642"/>
                  <a:ext cx="815760" cy="189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66">
              <p14:nvContentPartPr>
                <p14:cNvPr id="61" name="Ink 60">
                  <a:extLst>
                    <a:ext uri="{FF2B5EF4-FFF2-40B4-BE49-F238E27FC236}">
                      <a16:creationId xmlns:a16="http://schemas.microsoft.com/office/drawing/2014/main" id="{CB2A6393-AA23-BE69-691C-98664288CDD1}"/>
                    </a:ext>
                  </a:extLst>
                </p14:cNvPr>
                <p14:cNvContentPartPr/>
                <p14:nvPr/>
              </p14:nvContentPartPr>
              <p14:xfrm>
                <a:off x="2734645" y="3573042"/>
                <a:ext cx="101880" cy="83520"/>
              </p14:xfrm>
            </p:contentPart>
          </mc:Choice>
          <mc:Fallback>
            <p:pic>
              <p:nvPicPr>
                <p:cNvPr id="61" name="Ink 60">
                  <a:extLst>
                    <a:ext uri="{FF2B5EF4-FFF2-40B4-BE49-F238E27FC236}">
                      <a16:creationId xmlns:a16="http://schemas.microsoft.com/office/drawing/2014/main" id="{CB2A6393-AA23-BE69-691C-98664288CDD1}"/>
                    </a:ext>
                  </a:extLst>
                </p:cNvPr>
                <p:cNvPicPr/>
                <p:nvPr/>
              </p:nvPicPr>
              <p:blipFill>
                <a:blip r:embed="rId67"/>
                <a:stretch>
                  <a:fillRect/>
                </a:stretch>
              </p:blipFill>
              <p:spPr>
                <a:xfrm>
                  <a:off x="2728525" y="3566922"/>
                  <a:ext cx="114120" cy="95760"/>
                </a:xfrm>
                <a:prstGeom prst="rect">
                  <a:avLst/>
                </a:prstGeom>
              </p:spPr>
            </p:pic>
          </mc:Fallback>
        </mc:AlternateContent>
      </p:grpSp>
      <p:pic>
        <p:nvPicPr>
          <p:cNvPr id="63" name="Picture 2" descr="Making A Homemade Thermometer With Kids">
            <a:extLst>
              <a:ext uri="{FF2B5EF4-FFF2-40B4-BE49-F238E27FC236}">
                <a16:creationId xmlns:a16="http://schemas.microsoft.com/office/drawing/2014/main" id="{80527FEC-0FE6-4B09-1A3F-F3D21AE7EF7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6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396" t="5453" r="33744" b="4699"/>
          <a:stretch>
            <a:fillRect/>
          </a:stretch>
        </p:blipFill>
        <p:spPr bwMode="auto">
          <a:xfrm>
            <a:off x="7105542" y="1148767"/>
            <a:ext cx="1725197" cy="39887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165561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7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7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7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  <p:bldP spid="12" grpId="0"/>
      <p:bldP spid="9" grpId="0"/>
      <p:bldP spid="1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8087FE-A09C-D571-039E-53815FAE70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07838" y="111760"/>
            <a:ext cx="8179441" cy="1073579"/>
          </a:xfrm>
        </p:spPr>
        <p:txBody>
          <a:bodyPr anchor="b">
            <a:normAutofit/>
          </a:bodyPr>
          <a:lstStyle/>
          <a:p>
            <a:r>
              <a:rPr lang="en-US" dirty="0"/>
              <a:t>What are we doing?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5E623B2-62B0-C7D2-C4B3-DD9E89EFB588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3565366" y="1066462"/>
            <a:ext cx="8179441" cy="569912"/>
          </a:xfrm>
        </p:spPr>
        <p:txBody>
          <a:bodyPr anchor="ctr">
            <a:normAutofit/>
          </a:bodyPr>
          <a:lstStyle/>
          <a:p>
            <a:r>
              <a:rPr lang="en-US" sz="1800" dirty="0"/>
              <a:t>We are making our own thermometers!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5FCAD6C-0B69-433C-2437-9A810F00CAC1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3500525" y="1517497"/>
            <a:ext cx="8244282" cy="5429489"/>
          </a:xfrm>
        </p:spPr>
        <p:txBody>
          <a:bodyPr>
            <a:normAutofit/>
          </a:bodyPr>
          <a:lstStyle/>
          <a:p>
            <a:pPr>
              <a:lnSpc>
                <a:spcPct val="110000"/>
              </a:lnSpc>
              <a:spcBef>
                <a:spcPts val="600"/>
              </a:spcBef>
            </a:pPr>
            <a:r>
              <a:rPr lang="en-US" sz="2800" dirty="0"/>
              <a:t>Pour ½ cup of water, ½ cup of rubbing alcohol, and food coloring into an empty glass bottle</a:t>
            </a:r>
          </a:p>
          <a:p>
            <a:pPr>
              <a:lnSpc>
                <a:spcPct val="110000"/>
              </a:lnSpc>
              <a:spcBef>
                <a:spcPts val="600"/>
              </a:spcBef>
            </a:pPr>
            <a:r>
              <a:rPr lang="en-US" sz="2800" dirty="0"/>
              <a:t>Put a straw in the bottle (in the mixture but not touching the bottom of the container)</a:t>
            </a:r>
          </a:p>
          <a:p>
            <a:pPr>
              <a:lnSpc>
                <a:spcPct val="110000"/>
              </a:lnSpc>
              <a:spcBef>
                <a:spcPts val="600"/>
              </a:spcBef>
            </a:pPr>
            <a:r>
              <a:rPr lang="en-US" sz="2800" dirty="0"/>
              <a:t>Use modeling clay to secure the straw</a:t>
            </a:r>
          </a:p>
          <a:p>
            <a:pPr>
              <a:lnSpc>
                <a:spcPct val="110000"/>
              </a:lnSpc>
              <a:spcBef>
                <a:spcPts val="600"/>
              </a:spcBef>
            </a:pPr>
            <a:r>
              <a:rPr lang="en-US" sz="2800" dirty="0"/>
              <a:t>Start measuring the temperature of…</a:t>
            </a:r>
          </a:p>
          <a:p>
            <a:pPr lvl="1">
              <a:lnSpc>
                <a:spcPct val="110000"/>
              </a:lnSpc>
              <a:spcBef>
                <a:spcPts val="600"/>
              </a:spcBef>
            </a:pPr>
            <a:r>
              <a:rPr lang="en-US" sz="2700" dirty="0"/>
              <a:t>The room? </a:t>
            </a:r>
          </a:p>
          <a:p>
            <a:pPr lvl="1">
              <a:lnSpc>
                <a:spcPct val="110000"/>
              </a:lnSpc>
              <a:spcBef>
                <a:spcPts val="600"/>
              </a:spcBef>
            </a:pPr>
            <a:r>
              <a:rPr lang="en-US" sz="2700" dirty="0"/>
              <a:t>The hallway?</a:t>
            </a:r>
          </a:p>
          <a:p>
            <a:pPr lvl="1">
              <a:lnSpc>
                <a:spcPct val="110000"/>
              </a:lnSpc>
              <a:spcBef>
                <a:spcPts val="600"/>
              </a:spcBef>
            </a:pPr>
            <a:r>
              <a:rPr lang="en-US" sz="2700" dirty="0"/>
              <a:t>Your house?</a:t>
            </a:r>
          </a:p>
        </p:txBody>
      </p:sp>
    </p:spTree>
    <p:extLst>
      <p:ext uri="{BB962C8B-B14F-4D97-AF65-F5344CB8AC3E}">
        <p14:creationId xmlns:p14="http://schemas.microsoft.com/office/powerpoint/2010/main" val="6346959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45E61D-F98C-C356-E137-81063513279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255552" y="1717040"/>
            <a:ext cx="7680896" cy="3104855"/>
          </a:xfrm>
        </p:spPr>
        <p:txBody>
          <a:bodyPr/>
          <a:lstStyle/>
          <a:p>
            <a:r>
              <a:rPr lang="en-US" dirty="0"/>
              <a:t>Let’s get started!!!!!!</a:t>
            </a:r>
          </a:p>
        </p:txBody>
      </p:sp>
    </p:spTree>
    <p:extLst>
      <p:ext uri="{BB962C8B-B14F-4D97-AF65-F5344CB8AC3E}">
        <p14:creationId xmlns:p14="http://schemas.microsoft.com/office/powerpoint/2010/main" val="35423219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shred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Custom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Custom 93">
      <a:majorFont>
        <a:latin typeface="Rockwell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M33787325_Lab safety_win32_sl_v3" id="{D64AF424-20BD-49B4-B694-301E69FF220B}" vid="{9707B19F-3C0C-4510-9A4B-339DEF251C3B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Image xmlns="71af3243-3dd4-4a8d-8c0d-dd76da1f02a5">
      <Url xsi:nil="true"/>
      <Description xsi:nil="true"/>
    </Image>
    <Status xmlns="71af3243-3dd4-4a8d-8c0d-dd76da1f02a5">Not started</Status>
    <Background xmlns="71af3243-3dd4-4a8d-8c0d-dd76da1f02a5">false</Background>
    <_ip_UnifiedCompliancePolicyProperties xmlns="http://schemas.microsoft.com/sharepoint/v3" xsi:nil="true"/>
    <ImageTagsTaxHTField xmlns="71af3243-3dd4-4a8d-8c0d-dd76da1f02a5">
      <Terms xmlns="http://schemas.microsoft.com/office/infopath/2007/PartnerControls"/>
    </ImageTagsTaxHTField>
    <TaxCatchAll xmlns="230e9df3-be65-4c73-a93b-d1236ebd677e" xsi:nil="true"/>
    <MediaServiceKeyPoints xmlns="71af3243-3dd4-4a8d-8c0d-dd76da1f02a5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28" ma:contentTypeDescription="Create a new document." ma:contentTypeScope="" ma:versionID="60f5a4f2d2b0abadcf532d48ebf9cb71">
  <xsd:schema xmlns:xsd="http://www.w3.org/2001/XMLSchema" xmlns:xs="http://www.w3.org/2001/XMLSchema" xmlns:p="http://schemas.microsoft.com/office/2006/metadata/properties" xmlns:ns1="http://schemas.microsoft.com/sharepoint/v3" xmlns:ns2="71af3243-3dd4-4a8d-8c0d-dd76da1f02a5" xmlns:ns3="16c05727-aa75-4e4a-9b5f-8a80a1165891" xmlns:ns4="230e9df3-be65-4c73-a93b-d1236ebd677e" targetNamespace="http://schemas.microsoft.com/office/2006/metadata/properties" ma:root="true" ma:fieldsID="7dd78129e6a1811f84807ad11c651531" ns1:_="" ns2:_="" ns3:_="" ns4:_="">
    <xsd:import namespace="http://schemas.microsoft.com/sharepoint/v3"/>
    <xsd:import namespace="71af3243-3dd4-4a8d-8c0d-dd76da1f02a5"/>
    <xsd:import namespace="16c05727-aa75-4e4a-9b5f-8a80a1165891"/>
    <xsd:import namespace="230e9df3-be65-4c73-a93b-d1236ebd677e"/>
    <xsd:element name="properties">
      <xsd:complexType>
        <xsd:sequence>
          <xsd:element name="documentManagement">
            <xsd:complexType>
              <xsd:all>
                <xsd:element ref="ns2:Status" minOccurs="0"/>
                <xsd:element ref="ns2:Image" minOccurs="0"/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1:_ip_UnifiedCompliancePolicyProperties" minOccurs="0"/>
                <xsd:element ref="ns1:_ip_UnifiedCompliancePolicyUIAction" minOccurs="0"/>
                <xsd:element ref="ns4:TaxCatchAll" minOccurs="0"/>
                <xsd:element ref="ns2:ImageTagsTaxHTField" minOccurs="0"/>
                <xsd:element ref="ns2:MediaServiceLocation" minOccurs="0"/>
                <xsd:element ref="ns2:MediaLengthInSeconds" minOccurs="0"/>
                <xsd:element ref="ns2:Background" minOccurs="0"/>
                <xsd:element ref="ns2:MediaServiceSearchProperties" minOccurs="0"/>
                <xsd:element ref="ns2:MediaServiceDocTags" minOccurs="0"/>
                <xsd:element ref="ns2:MediaServiceObjectDetectorVersions" minOccurs="0"/>
                <xsd:element ref="ns2:MediaServiceSystem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hidden="true" ma:internalName="_ip_UnifiedCompliancePolicyProperties" ma:readOnly="false">
      <xsd:simpleType>
        <xsd:restriction base="dms:Note"/>
      </xsd:simpleType>
    </xsd:element>
    <xsd:element name="_ip_UnifiedCompliancePolicyUIAction" ma:index="21" nillable="true" ma:displayName="Unified Compliance Policy UI Action" ma:hidden="true" ma:internalName="_ip_UnifiedCompliancePolicyUIAction" ma:readOnly="fals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Status" ma:index="2" nillable="true" ma:displayName="Status" ma:default="Not started" ma:format="Dropdown" ma:internalName="Status" ma:readOnly="false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  <xsd:element name="Image" ma:index="3" nillable="true" ma:displayName="Image" ma:format="Image" ma:internalName="Image" ma:readOnly="fals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hidden="true" ma:internalName="MediaServiceOCR" ma:readOnly="true">
      <xsd:simpleType>
        <xsd:restriction base="dms:Note"/>
      </xsd:simpleType>
    </xsd:element>
    <xsd:element name="MediaServiceAutoTags" ma:index="11" nillable="true" ma:displayName="MediaServiceAutoTags" ma:hidden="true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hidden="true" ma:internalName="MediaServiceKeyPoints" ma:readOnly="false">
      <xsd:simpleType>
        <xsd:restriction base="dms:Note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ImageTagsTaxHTField" ma:index="25" nillable="true" ma:taxonomy="true" ma:internalName="ImageTagsTaxHTField" ma:taxonomyFieldName="MediaServiceImageTags" ma:displayName="Image Tags" ma:readOnly="false" ma:fieldId="{5cf76f15-5ced-4ddc-b409-7134ff3c332f}" ma:taxonomyMulti="true" ma:sspId="e385fb40-52d4-4fae-9c5b-3e8ff8a5878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6" nillable="true" ma:displayName="Location" ma:hidden="true" ma:internalName="MediaServiceLocation" ma:readOnly="true">
      <xsd:simpleType>
        <xsd:restriction base="dms:Text"/>
      </xsd:simpleType>
    </xsd:element>
    <xsd:element name="MediaLengthInSeconds" ma:index="27" nillable="true" ma:displayName="MediaLengthInSeconds" ma:hidden="true" ma:internalName="MediaLengthInSeconds" ma:readOnly="true">
      <xsd:simpleType>
        <xsd:restriction base="dms:Unknown"/>
      </xsd:simpleType>
    </xsd:element>
    <xsd:element name="Background" ma:index="28" nillable="true" ma:displayName="Background" ma:default="0" ma:format="Dropdown" ma:internalName="Background">
      <xsd:simpleType>
        <xsd:restriction base="dms:Boolean"/>
      </xsd:simpleType>
    </xsd:element>
    <xsd:element name="MediaServiceSearchProperties" ma:index="2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ocTags" ma:index="30" nillable="true" ma:displayName="MediaServiceDocTags" ma:hidden="true" ma:internalName="MediaServiceDocTags" ma:readOnly="true">
      <xsd:simpleType>
        <xsd:restriction base="dms:Note"/>
      </xsd:simpleType>
    </xsd:element>
    <xsd:element name="MediaServiceObjectDetectorVersions" ma:index="3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ystemTags" ma:index="32" nillable="true" ma:displayName="MediaServiceSystemTags" ma:hidden="true" ma:internalName="MediaServiceSystemTag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hidden="tru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hidden="true" ma:internalName="SharedWithDetail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0e9df3-be65-4c73-a93b-d1236ebd677e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3f6bfcbc-3db3-4ae6-bd76-326f0798ad28}" ma:internalName="TaxCatchAll" ma:readOnly="false" ma:showField="CatchAllData" ma:web="16c05727-aa75-4e4a-9b5f-8a80a116589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114D777B-D8CE-45EA-8FDD-C1BE86991304}">
  <ds:schemaRefs>
    <ds:schemaRef ds:uri="http://schemas.microsoft.com/office/2006/metadata/properties"/>
    <ds:schemaRef ds:uri="http://www.w3.org/2000/xmlns/"/>
    <ds:schemaRef ds:uri="http://schemas.microsoft.com/sharepoint/v3"/>
    <ds:schemaRef ds:uri="http://www.w3.org/2001/XMLSchema-instance"/>
    <ds:schemaRef ds:uri="71af3243-3dd4-4a8d-8c0d-dd76da1f02a5"/>
    <ds:schemaRef ds:uri="http://schemas.microsoft.com/office/infopath/2007/PartnerControls"/>
    <ds:schemaRef ds:uri="230e9df3-be65-4c73-a93b-d1236ebd677e"/>
  </ds:schemaRefs>
</ds:datastoreItem>
</file>

<file path=customXml/itemProps2.xml><?xml version="1.0" encoding="utf-8"?>
<ds:datastoreItem xmlns:ds="http://schemas.openxmlformats.org/officeDocument/2006/customXml" ds:itemID="{D08BDDB5-E934-477E-B1FB-ADAB62970510}">
  <ds:schemaRefs>
    <ds:schemaRef ds:uri="http://schemas.microsoft.com/office/2006/metadata/contentType"/>
    <ds:schemaRef ds:uri="http://schemas.microsoft.com/office/2006/metadata/properties/metaAttributes"/>
    <ds:schemaRef ds:uri="http://www.w3.org/2000/xmlns/"/>
    <ds:schemaRef ds:uri="http://www.w3.org/2001/XMLSchema"/>
    <ds:schemaRef ds:uri="http://schemas.microsoft.com/sharepoint/v3"/>
    <ds:schemaRef ds:uri="71af3243-3dd4-4a8d-8c0d-dd76da1f02a5"/>
    <ds:schemaRef ds:uri="16c05727-aa75-4e4a-9b5f-8a80a1165891"/>
    <ds:schemaRef ds:uri="230e9df3-be65-4c73-a93b-d1236ebd677e"/>
    <ds:schemaRef ds:uri="http://schemas.microsoft.com/office/2006/metadata/properties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2A80BEFE-7C8F-4057-BD8C-435CCDE695C1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1245</TotalTime>
  <Words>166</Words>
  <Application>Microsoft Office PowerPoint</Application>
  <PresentationFormat>Widescreen</PresentationFormat>
  <Paragraphs>31</Paragraphs>
  <Slides>5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Rockwell</vt:lpstr>
      <vt:lpstr>Tahoma</vt:lpstr>
      <vt:lpstr>Custom</vt:lpstr>
      <vt:lpstr>Girls for STEM</vt:lpstr>
      <vt:lpstr>Schedule</vt:lpstr>
      <vt:lpstr>Week 6 Experiment:</vt:lpstr>
      <vt:lpstr>What are we doing?</vt:lpstr>
      <vt:lpstr>Let’s get started!!!!!!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Lab safety</dc:title>
  <dc:creator>Alexa Chase '26</dc:creator>
  <cp:lastModifiedBy>Alexa Chase '26</cp:lastModifiedBy>
  <cp:revision>9</cp:revision>
  <dcterms:created xsi:type="dcterms:W3CDTF">2023-12-06T19:37:08Z</dcterms:created>
  <dcterms:modified xsi:type="dcterms:W3CDTF">2025-10-24T14:52:50Z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