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4" r:id="rId5"/>
    <p:sldId id="267" r:id="rId6"/>
    <p:sldId id="265" r:id="rId7"/>
    <p:sldId id="270" r:id="rId8"/>
    <p:sldId id="272" r:id="rId9"/>
    <p:sldId id="271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03DB7-61DF-4365-845C-E9D0B3A3BE1B}" v="746" dt="2025-09-14T14:35:13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8" autoAdjust="0"/>
    <p:restoredTop sz="93184" autoAdjust="0"/>
  </p:normalViewPr>
  <p:slideViewPr>
    <p:cSldViewPr snapToGrid="0">
      <p:cViewPr varScale="1">
        <p:scale>
          <a:sx n="87" d="100"/>
          <a:sy n="87" d="100"/>
        </p:scale>
        <p:origin x="69" y="54"/>
      </p:cViewPr>
      <p:guideLst/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7FC7C1-D8AA-B091-1F6F-DF34F496CE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4C66C-4BFB-810C-145A-0148EAF32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948B2-9F39-4214-ADF8-BB8A8597363A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74DF4-2BD2-B359-2542-5A3171304A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933CE-E538-0BA9-37EF-03D2B904A5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620F8-C27B-45D3-8113-3F786F5F3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26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02:15:03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24575,'4'51'0,"0"-17"0,-1 85 0,-3-62 0,11 81 0,-8-127 0,-1 1 0,1-1 0,1 0 0,0 0 0,1 0 0,0 0 0,1-1 0,0 0 0,0 0 0,1-1 0,1 1 0,-1-1 0,1-1 0,13 11 0,-9-9 0,1-1 0,0 0 0,1-1 0,0 0 0,0-1 0,1-1 0,-1 0 0,1-1 0,1-1 0,16 3 0,378 34 0,-397-40 0,144 13 0,-59-4 0,-93-10-227,0 1-1,0-1 1,1 0-1,-1-1 1,7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9T02:15:11.3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1717 501 10135 0 0,'-12'0'3698'0'0,"-3"-9"-2180"0"0,7 2-735 0 0,-1-1 0 0 0,1 1 0 0 0,0-2 0 0 0,1 1 0 0 0,-7-10 0 0 0,-11-12 321 0 0,15 19-838 0 0,0-1 0 0 0,-17-27 0 0 0,24 35-220 0 0,1-1-1 0 0,0 1 1 0 0,0-1 0 0 0,0 0 0 0 0,0 1-1 0 0,1-1 1 0 0,0 0 0 0 0,0 0-1 0 0,0 0 1 0 0,0 0 0 0 0,1 0 0 0 0,0 0-1 0 0,1-7 1 0 0,-1 11-46 0 0,0 0 0 0 0,0 1 0 0 0,0-1 0 0 0,0 0 0 0 0,0 1 0 0 0,1-1 0 0 0,-1 1 0 0 0,0-1 0 0 0,0 0 0 0 0,1 1 0 0 0,-1-1 0 0 0,1 1 0 0 0,-1-1 0 0 0,0 1 0 0 0,1-1 0 0 0,-1 1 0 0 0,1-1 0 0 0,-1 1 0 0 0,1-1 0 0 0,-1 1 0 0 0,1 0 0 0 0,-1-1 0 0 0,1 1 0 0 0,0 0 0 0 0,-1 0 0 0 0,2-1 0 0 0,-1 1 0 0 0,1 0 0 0 0,-1-1 0 0 0,1 1 0 0 0,0 0 0 0 0,-1 0 0 0 0,1 1 0 0 0,0-1 0 0 0,-1 0 0 0 0,1 0 0 0 0,2 2 0 0 0,4 1 0 0 0,-1 0 0 0 0,1 0 0 0 0,8 6 0 0 0,-16-9 0 0 0,34 21 0 0 0,-1 1 0 0 0,-1 1 0 0 0,-1 2 0 0 0,-1 1 0 0 0,-2 1 0 0 0,37 44 0 0 0,-2 16 0 0 0,-54-72 0 0 0,-1 0 0 0 0,0 0 0 0 0,-1 0 0 0 0,7 22 0 0 0,-13-33 0 0 0,-1-1 0 0 0,1 1 0 0 0,0-1 0 0 0,-1 1 0 0 0,1 0 0 0 0,-1-1 0 0 0,0 1 0 0 0,0-1 0 0 0,-1 1 0 0 0,-1 6 0 0 0,2-9 0 0 0,0 0 0 0 0,-1 0 0 0 0,1 0 0 0 0,-1 0 0 0 0,1 0 0 0 0,-1 0 0 0 0,0 0 0 0 0,0 0 0 0 0,1 0 0 0 0,-1 0 0 0 0,0-1 0 0 0,0 1 0 0 0,0 0 0 0 0,0 0 0 0 0,0-1 0 0 0,0 1 0 0 0,0-1 0 0 0,0 1 0 0 0,0-1 0 0 0,0 1 0 0 0,0-1 0 0 0,0 0 0 0 0,0 1 0 0 0,0-1 0 0 0,0 0 0 0 0,-1 0 0 0 0,1 0 0 0 0,0 0 0 0 0,0 0 0 0 0,0 0 0 0 0,0 0 0 0 0,-1 0 0 0 0,1 0 0 0 0,0-1 0 0 0,0 1 0 0 0,-2-1 0 0 0,-7-2-10 0 0,1 0 0 0 0,-1-1-1 0 0,1 0 1 0 0,-17-10 0 0 0,-35-27-61 0 0,43 28 65 0 0,-7-5 6 0 0,-44-42 0 0 0,58 49 0 0 0,1 0 0 0 0,0-1 0 0 0,1 0 0 0 0,0-1 0 0 0,1 1 0 0 0,-7-17 0 0 0,12 23 3 0 0,1 0-1 0 0,0 0 1 0 0,0-1 0 0 0,0 1-1 0 0,1 0 1 0 0,0-1 0 0 0,0 1-1 0 0,1-1 1 0 0,-1 0 0 0 0,2 1-1 0 0,0-12 1 0 0,0 16-2 0 0,-1-1 0 0 0,1 0 0 0 0,0 0 0 0 0,0 1 0 0 0,0-1 1 0 0,0 1-1 0 0,1-1 0 0 0,-1 1 0 0 0,1-1 0 0 0,-1 1 0 0 0,1 0 0 0 0,0 0 0 0 0,0 0 0 0 0,0 0 0 0 0,0 0 0 0 0,0 0 0 0 0,0 0 0 0 0,1 1 0 0 0,-1-1 0 0 0,1 1 1 0 0,-1 0-1 0 0,1-1 0 0 0,-1 1 0 0 0,1 0 0 0 0,0 1 0 0 0,-1-1 0 0 0,1 0 0 0 0,0 1 0 0 0,3-1 0 0 0,3 1 7 0 0,1 0 1 0 0,-1 0-1 0 0,1 0 0 0 0,-1 2 0 0 0,0-1 1 0 0,1 1-1 0 0,-1 0 0 0 0,0 1 0 0 0,0 0 1 0 0,0 0-1 0 0,-1 1 0 0 0,15 9 0 0 0,-4-1 9 0 0,-1 0 0 0 0,0 2 0 0 0,-1 0 0 0 0,18 21 0 0 0,-21-21 0 0 0,-1 1 0 0 0,-1 1 0 0 0,0 0-1 0 0,-1 1 1 0 0,17 35 0 0 0,-24-43-15 0 0,0 0 0 0 0,-1 0-1 0 0,0 0 1 0 0,0 1 0 0 0,-1-1 0 0 0,0 1 0 0 0,-1 0-1 0 0,0 0 1 0 0,-1 0 0 0 0,0-1 0 0 0,0 1 0 0 0,-1 0 0 0 0,0 0-1 0 0,-3 9 1 0 0,3-14 1 0 0,-1-1 0 0 0,1 0 0 0 0,-1 0 0 0 0,0 0 0 0 0,0 0 0 0 0,0 0 0 0 0,-1-1 0 0 0,1 1 0 0 0,-1-1 0 0 0,0 1 0 0 0,0-1 0 0 0,0 0 0 0 0,0 0 0 0 0,-1 0 0 0 0,1 0 0 0 0,-1-1 0 0 0,1 0 0 0 0,-1 1 0 0 0,0-1 1 0 0,0-1-1 0 0,0 1 0 0 0,-7 2 0 0 0,2-3 19 0 0,0 1 0 0 0,0-1 0 0 0,-1 0 0 0 0,1-1 0 0 0,0 0 0 0 0,-1-1-1 0 0,1 1 1 0 0,0-2 0 0 0,-18-4 0 0 0,3-1 8 0 0,0-2 0 0 0,0 0 0 0 0,0-2 0 0 0,1-1 0 0 0,1 0 0 0 0,-37-28-1 0 0,22 10 5 0 0,2-1 0 0 0,-57-64 0 0 0,63 61-49 0 0,-61-65-66 0 0,77 86 81 0 0,-1 0 0 0 0,0 0 0 0 0,-19-11 0 0 0,33 24 1 0 0,0 0 0 0 0,-1 0-1 0 0,1-1 1 0 0,0 1 0 0 0,0 0-1 0 0,0 0 1 0 0,0 0 0 0 0,0 0-1 0 0,-1-1 1 0 0,1 1 0 0 0,0 0-1 0 0,0 0 1 0 0,0 0 0 0 0,-1 0-1 0 0,1 0 1 0 0,0 0 0 0 0,0 0 0 0 0,0-1-1 0 0,-1 1 1 0 0,1 0 0 0 0,0 0-1 0 0,0 0 1 0 0,0 0 0 0 0,-1 0-1 0 0,1 0 1 0 0,0 0 0 0 0,0 0-1 0 0,-1 0 1 0 0,1 0 0 0 0,0 0 0 0 0,0 0-1 0 0,0 1 1 0 0,-1-1 0 0 0,1 0-1 0 0,0 0 1 0 0,0 0 0 0 0,0 0-1 0 0,-1 0 1 0 0,1 0 0 0 0,0 1-1 0 0,3 8 56 0 0,0 5-12 0 0,-3-13-42 0 0,-1 0-1 0 0,1 0 0 0 0,-1 0 1 0 0,1 0-1 0 0,-1-1 0 0 0,1 1 1 0 0,-1 0-1 0 0,0 0 1 0 0,0 0-1 0 0,1-1 0 0 0,-1 1 1 0 0,0 0-1 0 0,0-1 0 0 0,0 1 1 0 0,0-1-1 0 0,0 1 1 0 0,0-1-1 0 0,0 1 0 0 0,0-1 1 0 0,0 0-1 0 0,0 0 0 0 0,0 1 1 0 0,0-1-1 0 0,0 0 1 0 0,0 0-1 0 0,0 0 0 0 0,-1 0 1 0 0,-33-2 35 0 0,29 1-49 0 0,-37-5 76 0 0,-66-20 0 0 0,91 21-64 0 0,3 0 0 0 0,-1 1 0 0 0,1 0 0 0 0,-1 1 0 0 0,1 1 0 0 0,-24 0 0 0 0,23 2 0 0 0,0-1 0 0 0,0 0 0 0 0,0-1 0 0 0,0-1 0 0 0,0-1 0 0 0,1 0 0 0 0,-1 0 0 0 0,1-2 0 0 0,1 0 0 0 0,-1-1 0 0 0,1 0 0 0 0,-21-15 0 0 0,-13-11 0 0 0,-60-36 0 0 0,87 57 12 0 0,14 7-21 0 0,-1 0-1 0 0,0 1 1 0 0,0 0-1 0 0,0 0 1 0 0,-1 1-1 0 0,1 0 1 0 0,-14-2-1 0 0,20 5 2 0 0,0 0 1 0 0,-1 0-1 0 0,1 0 0 0 0,0 0 0 0 0,0 1 0 0 0,0-1 1 0 0,0 1-1 0 0,0 0 0 0 0,0 0 0 0 0,0-1 1 0 0,0 1-1 0 0,0 0 0 0 0,-1 2 0 0 0,2-3 6 0 0,0 1 0 0 0,1-1-1 0 0,-1 1 1 0 0,1-1 0 0 0,-1 0 0 0 0,0 1-1 0 0,1 0 1 0 0,-1-1 0 0 0,1 1 0 0 0,0-1-1 0 0,-1 1 1 0 0,1 0 0 0 0,-1-1-1 0 0,1 1 1 0 0,0-1 0 0 0,0 1 0 0 0,-1 0-1 0 0,1 0 1 0 0,0-1 0 0 0,0 1-1 0 0,0 0 1 0 0,0-1 0 0 0,0 1 0 0 0,0 0-1 0 0,0 0 1 0 0,0-1 0 0 0,0 1-1 0 0,0 0 1 0 0,0 0 0 0 0,0-1 0 0 0,1 1-1 0 0,-1 0 1 0 0,0-1 0 0 0,0 1 0 0 0,1 0-1 0 0,-1-1 1 0 0,0 1 0 0 0,1 0-1 0 0,0 0 1 0 0,6 6 2 0 0,0 0 0 0 0,0-1 0 0 0,1 0 0 0 0,0 0 0 0 0,12 7 0 0 0,0 0 0 0 0,56 35 0 0 0,2-3 0 0 0,155 64 0 0 0,118 48 408 0 0,-329-146-354 0 0,39 21 163 0 0,-55-28-192 0 0,0 0 0 0 0,0 0 1 0 0,0 0-1 0 0,-1 1 0 0 0,0 0 1 0 0,10 11-1 0 0,-15-16-25 0 0,0 0 0 0 0,0 0 0 0 0,0 0 0 0 0,1 1 0 0 0,-1-1 0 0 0,0 0 0 0 0,0 0 0 0 0,0 0 0 0 0,0 1 0 0 0,0-1 0 0 0,0 0 0 0 0,0 0 0 0 0,1 0 0 0 0,-1 1 0 0 0,0-1 0 0 0,0 0 0 0 0,0 0 0 0 0,0 1 0 0 0,0-1 0 0 0,0 0 0 0 0,0 0 0 0 0,0 1 0 0 0,0-1 0 0 0,0 0 0 0 0,0 0 0 0 0,0 1 0 0 0,0-1 0 0 0,0 0 0 0 0,-1 0 0 0 0,1 0 0 0 0,0 1 0 0 0,0-1 0 0 0,0 0 0 0 0,0 0 0 0 0,0 1 0 0 0,-10 1 0 0 0,-11-6 0 0 0,-22-7 0 0 0,-76-32 0 0 0,-37-30 0 0 0,95 44 0 0 0,27 10 0 0 0,-39-26 0 0 0,4 1 0 0 0,-81-55-207 0 0,102 65 118 0 0,-1 2 1 0 0,-85-42 0 0 0,86 53 88 0 0,-2-2 0 0 0,-1 2 0 0 0,-54-14 0 0 0,-32 4 0 0 0,136 31 0 0 0,-1-1 0 0 0,1 1 0 0 0,-1-1 0 0 0,1 0 0 0 0,0 0 0 0 0,-1 0 0 0 0,1 0 0 0 0,0 0 0 0 0,0 0 0 0 0,0 0 0 0 0,-2-1 0 0 0,6 0 0 0 0,4 2-1 0 0,0 0 0 0 0,1 0 0 0 0,-1 1-1 0 0,0-1 1 0 0,12 4 0 0 0,40 14 111 0 0,-9-3 3 0 0,60 8-1 0 0,0-5 0 0 0,2-4 0 0 0,176-2 0 0 0,-58-24 9 0 0,20 0-18 0 0,-223 12-103 0 0,182 7-26 0 0,-160-2 19 0 0,0 1-1 0 0,58 16 1 0 0,-89-17 8 0 0,2-1 4 0 0,-1 2-1 0 0,0 0 1 0 0,-1 1 0 0 0,20 10-1 0 0,-14-3 7 0 0,0-2-1 0 0,1 0 1 0 0,0-2 0 0 0,1-1-1 0 0,26 7 1 0 0,-33-12-2 0 0,-1 1 0 0 0,0 1 1 0 0,0 1-1 0 0,0 0 0 0 0,-1 1 0 0 0,19 12 0 0 0,-23-12-16 0 0,-1 0-1 0 0,1 1 1 0 0,-2 1 0 0 0,1 0-1 0 0,11 13 1 0 0,-21-20 5 0 0,1-1 1 0 0,-1 2-1 0 0,0-1 0 0 0,1 0 1 0 0,-1 0-1 0 0,-1 1 0 0 0,1-1 1 0 0,0 1-1 0 0,-1-1 0 0 0,0 1 1 0 0,0 0-1 0 0,0-1 0 0 0,0 1 0 0 0,-1 0 1 0 0,1 0-1 0 0,-1 0 0 0 0,0 0 1 0 0,0-1-1 0 0,0 1 0 0 0,-1 0 1 0 0,0 0-1 0 0,1 0 0 0 0,-1 0 1 0 0,0-1-1 0 0,-3 6 0 0 0,2-5-1 0 0,1 0 0 0 0,-1-1 0 0 0,-1 1 0 0 0,1 0 0 0 0,0-1 0 0 0,-1 0 0 0 0,0 0 0 0 0,0 1 0 0 0,0-2 0 0 0,0 1 0 0 0,-7 4 0 0 0,7-5 1 0 0,0-1 0 0 0,0 1-1 0 0,0-1 1 0 0,0 0 0 0 0,0 0 0 0 0,-1 0-1 0 0,1-1 1 0 0,0 1 0 0 0,-1-1 0 0 0,1 0-1 0 0,-1 0 1 0 0,1 0 0 0 0,0 0 0 0 0,-1 0-1 0 0,-3-2 1 0 0,-14-3-7 0 0,1-1 0 0 0,0-1 1 0 0,1-1-1 0 0,-1 0 0 0 0,1-2 0 0 0,1 0 0 0 0,0-1 0 0 0,-23-18 1 0 0,2-4-9 0 0,1-1 1 0 0,-43-50 0 0 0,61 61-26 0 0,0-2 1 0 0,-21-34-1 0 0,34 46 40 0 0,0 1-1 0 0,1-1 1 0 0,0-1 0 0 0,1 1-1 0 0,0-1 1 0 0,1 0-1 0 0,-3-17 1 0 0,7 30 0 0 0,0 0 0 0 0,0 0-1 0 0,0 0 1 0 0,-1 0 0 0 0,1 0 0 0 0,0 0-1 0 0,0 0 1 0 0,1 0 0 0 0,-1 0 0 0 0,0-1-1 0 0,0 1 1 0 0,0 0 0 0 0,1 0-1 0 0,-1 1 1 0 0,0-1 0 0 0,1 0 0 0 0,-1 0-1 0 0,1 0 1 0 0,-1 0 0 0 0,2-1 0 0 0,-1 2-4 0 0,-1-1 1 0 0,1 1-1 0 0,0-1 1 0 0,0 1-1 0 0,0 0 1 0 0,-1-1-1 0 0,1 1 1 0 0,0 0-1 0 0,0 0 1 0 0,0-1-1 0 0,0 1 1 0 0,0 0-1 0 0,-1 0 1 0 0,1 0-1 0 0,0 0 1 0 0,0 0-1 0 0,0 1 1 0 0,1-1-1 0 0,3 2-16 0 0,1-1 1 0 0,-2 1-1 0 0,1 0 0 0 0,0 1 1 0 0,0-1-1 0 0,7 6 0 0 0,27 24 22 0 0,0 1 0 0 0,34 40 0 0 0,-33-31 0 0 0,29 26 0 0 0,105 109 0 0 0,-11 20 355 0 0,-86-100-238 0 0,-73-92-117 0 0,-1-3 0 0 0,-1 1 0 0 0,0-1 0 0 0,-1 1 0 0 0,1-1 0 0 0,2 6 0 0 0,-4-8-1 0 0,0 1 0 0 0,0-1-1 0 0,0 0 1 0 0,0 0 0 0 0,-1 0-1 0 0,1 0 1 0 0,0 1 0 0 0,0-1-1 0 0,0 0 1 0 0,-1 0 0 0 0,1 0 0 0 0,0 0-1 0 0,0 0 1 0 0,-1 0 0 0 0,1 1-1 0 0,0-1 1 0 0,0 0 0 0 0,-1 0 0 0 0,1 0-1 0 0,0 0 1 0 0,0 0 0 0 0,-1 0-1 0 0,1 0 1 0 0,0 0 0 0 0,0 0 0 0 0,-1 0-1 0 0,1 0 1 0 0,0 0 0 0 0,0 0-1 0 0,-1-1 1 0 0,1 1 0 0 0,0 0-1 0 0,0 0 1 0 0,-1 0 0 0 0,1 0 0 0 0,0 0-1 0 0,-1-1 1 0 0,-11-2-14 0 0,4-1 15 0 0,-1 0 0 0 0,1-1 0 0 0,0 1 0 0 0,0-2 0 0 0,-8-5 0 0 0,-35-35 0 0 0,33 29 0 0 0,-24-24-30 0 0,1-1-1 0 0,3-2 1 0 0,1-2 0 0 0,-58-97-1 0 0,80 116 31 0 0,-17-40 0 0 0,28 56 0 0 0,1 0 0 0 0,-1 0 0 0 0,2 0 0 0 0,-1 0 0 0 0,2 0 0 0 0,0-1 0 0 0,0-13 0 0 0,1 23 8 0 0,0-1-1 0 0,0 1 1 0 0,0-1-1 0 0,0 1 1 0 0,1-1 0 0 0,0 1-1 0 0,-1-1 1 0 0,1 1-1 0 0,0-1 1 0 0,0 1 0 0 0,0 0-1 0 0,0 0 1 0 0,1-1-1 0 0,-1 1 1 0 0,1 0 0 0 0,-1 0-1 0 0,1 0 1 0 0,0 1-1 0 0,2-3 1 0 0,-2 2-5 0 0,1 1 1 0 0,-1 0 0 0 0,1 0-1 0 0,0 0 1 0 0,-1 0-1 0 0,1 0 1 0 0,0 0-1 0 0,-1 1 1 0 0,1-1 0 0 0,0 1-1 0 0,0 0 1 0 0,0 0-1 0 0,-1 0 1 0 0,1 0-1 0 0,0 1 1 0 0,0-1 0 0 0,4 2-1 0 0,4 1-3 0 0,0 0 0 0 0,0 2 0 0 0,0-1 0 0 0,17 10 0 0 0,40 30 0 0 0,-50-32 0 0 0,71 55 112 0 0,131 127 0 0 0,-180-155-112 0 0,-1 3 0 0 0,-3 0 0 0 0,47 71 0 0 0,-59-72 0 0 0,-22-37 0 0 0,0 0 0 0 0,0 1 0 0 0,0-1 0 0 0,-1 1 0 0 0,0-1 0 0 0,0 1 0 0 0,0-1 0 0 0,0 6 0 0 0,-1-9 0 0 0,0-1 0 0 0,0 1 0 0 0,0-1 0 0 0,0 1 0 0 0,0 0 0 0 0,0-1 0 0 0,-1 1 0 0 0,1-1 0 0 0,0 1 0 0 0,0-1 0 0 0,0 1 0 0 0,-1-1 0 0 0,1 1 0 0 0,0-1 0 0 0,-1 1 0 0 0,1-1 0 0 0,0 1 0 0 0,-1-1 0 0 0,1 1 0 0 0,-1-1 0 0 0,1 0 0 0 0,-1 1 0 0 0,1-1 0 0 0,-1 0 0 0 0,1 0 0 0 0,-1 1 0 0 0,1-1 0 0 0,-1 0 0 0 0,1 0 0 0 0,-1 1 0 0 0,1-1 0 0 0,-1 0 0 0 0,0 0 0 0 0,1 0 0 0 0,-1 0 0 0 0,1 0 0 0 0,-1 0 0 0 0,1 0 0 0 0,-1 0 0 0 0,0 0 0 0 0,1 0 0 0 0,-1-1 0 0 0,1 1 0 0 0,-1 0 0 0 0,0 0 0 0 0,-27-10 0 0 0,27 9 0 0 0,-24-11-10 0 0,1-2 0 0 0,1-1 1 0 0,0 0-1 0 0,1-2 0 0 0,-32-31 0 0 0,-89-108-64 0 0,117 125 71 0 0,-156-200-189 0 0,173 218 190 0 0,0-1 0 0 0,-12-26 0 0 0,19 34 8 0 0,0 1 1 0 0,0 0-1 0 0,0-1 1 0 0,1 1-1 0 0,0-1 1 0 0,0 1-1 0 0,0-1 1 0 0,1 0 0 0 0,-1 1-1 0 0,2-1 1 0 0,0-8-1 0 0,-1 12-6 0 0,1 0 0 0 0,-1 0 0 0 0,1 0 0 0 0,0 0 0 0 0,0 0 0 0 0,0 1 0 0 0,0-1 0 0 0,0 0 0 0 0,0 1 0 0 0,0-1 0 0 0,1 1 0 0 0,-1-1 0 0 0,0 1 0 0 0,1 0 0 0 0,-1-1 0 0 0,1 1 0 0 0,0 0 0 0 0,-1 0 0 0 0,1 0 0 0 0,0 0 0 0 0,0 0 0 0 0,-1 1 0 0 0,1-1 0 0 0,0 0 0 0 0,0 1 0 0 0,0 0 0 0 0,0-1 0 0 0,0 1 0 0 0,0 0 0 0 0,3 0 0 0 0,5 0 0 0 0,0 0 0 0 0,0 1 0 0 0,0 1 0 0 0,16 3 0 0 0,-7 0 17 0 0,-1 1 0 0 0,0 1 0 0 0,28 15 0 0 0,50 34 179 0 0,-49-27-172 0 0,60 35 136 0 0,-4 5 0 0 0,101 88 0 0 0,-197-151-160 0 0,13 11 0 0 0,-1 1 0 0 0,17 20 0 0 0,-32-33 0 0 0,0 0 0 0 0,0 0 0 0 0,0 0 0 0 0,-1 1 0 0 0,0 0 0 0 0,0 0 0 0 0,0-1 0 0 0,-1 1 0 0 0,0 1 0 0 0,0-1 0 0 0,0 0 0 0 0,-1 1 0 0 0,1 10 0 0 0,-2-16 0 0 0,0 1-1 0 0,0-1 1 0 0,0 1 0 0 0,0-1-1 0 0,0 1 1 0 0,-1-1-1 0 0,1 1 1 0 0,0-1 0 0 0,-1 1-1 0 0,1-1 1 0 0,-1 1-1 0 0,0-1 1 0 0,1 0 0 0 0,-1 1-1 0 0,0-1 1 0 0,0 0-1 0 0,0 0 1 0 0,0 1 0 0 0,0-1-1 0 0,0 0 1 0 0,0 0-1 0 0,-2 1 1 0 0,1-1-5 0 0,0 0-1 0 0,0 0 1 0 0,-1 0-1 0 0,1-1 1 0 0,0 1 0 0 0,-1 0-1 0 0,1-1 1 0 0,-1 0 0 0 0,1 0-1 0 0,0 1 1 0 0,-1-1-1 0 0,-4-1 1 0 0,-1 0-13 0 0,-1-1 0 0 0,1 0 0 0 0,-1-1 0 0 0,1 1 0 0 0,0-2 0 0 0,-16-7 0 0 0,2-4-21 0 0,0 0 0 0 0,1-2 0 0 0,0 0 1 0 0,-22-25-1 0 0,-68-88-62 0 0,72 82 118 0 0,23 28-51 0 0,0-1 0 0 0,1-1-1 0 0,-23-46 1 0 0,33 58 33 0 0,1-1 0 0 0,0 1 0 0 0,0-1 0 0 0,1 0 0 0 0,1-1 0 0 0,0 1 0 0 0,0 0 0 0 0,1-1 0 0 0,1 1 0 0 0,0-1 0 0 0,2-17 0 0 0,-2 25 4 0 0,1 1 1 0 0,0-1-1 0 0,0 1 0 0 0,0-1 0 0 0,0 1 1 0 0,1-1-1 0 0,-1 1 0 0 0,1 0 0 0 0,0 0 1 0 0,0 0-1 0 0,0 0 0 0 0,0 0 0 0 0,1 0 0 0 0,-1 1 1 0 0,1-1-1 0 0,-1 1 0 0 0,1 0 0 0 0,0-1 1 0 0,0 1-1 0 0,6-3 0 0 0,-4 3 2 0 0,0 1-1 0 0,0-1 1 0 0,0 1-1 0 0,0 0 1 0 0,0 0-1 0 0,0 0 1 0 0,0 1-1 0 0,0 0 1 0 0,1 0-1 0 0,-1 0 1 0 0,0 0 0 0 0,0 1-1 0 0,0 0 1 0 0,6 2-1 0 0,9 3 22 0 0,1 2 0 0 0,-1 0-1 0 0,38 23 1 0 0,53 42 119 0 0,-86-56-132 0 0,30 21 43 0 0,15 9 59 0 0,77 69 1 0 0,-126-97-76 0 0,34 43-1 0 0,-47-51-29 0 0,1 0 0 0 0,-2 1 1 0 0,0 1-1 0 0,0-1 0 0 0,8 24 0 0 0,-14-33-8 0 0,0-1 0 0 0,0 1 0 0 0,-1 0 0 0 0,1-1 0 0 0,-1 1 0 0 0,0 0 0 0 0,0-1 0 0 0,0 1 0 0 0,0 0 0 0 0,0-1 0 0 0,0 1 0 0 0,-1 0 0 0 0,1-1 0 0 0,-1 1 0 0 0,-1 3 0 0 0,1-5-1 0 0,0 0 0 0 0,0 1 1 0 0,0-1-1 0 0,0 0 0 0 0,0 0 0 0 0,0 0 0 0 0,0 0 0 0 0,0 0 0 0 0,-1 0 1 0 0,1 0-1 0 0,0 0 0 0 0,-1 0 0 0 0,1-1 0 0 0,0 1 0 0 0,-1-1 0 0 0,1 1 1 0 0,-1-1-1 0 0,1 1 0 0 0,-1-1 0 0 0,0 0 0 0 0,1 0 0 0 0,-1 1 0 0 0,1-1 1 0 0,-1 0-1 0 0,1-1 0 0 0,-1 1 0 0 0,-1 0 0 0 0,-5-2-14 0 0,0 1 1 0 0,0-1-1 0 0,0-1 1 0 0,1 1-1 0 0,-1-1 0 0 0,1-1 1 0 0,0 1-1 0 0,0-1 0 0 0,0 0 1 0 0,-7-6-1 0 0,-9-8-67 0 0,-28-29 0 0 0,50 45 79 0 0,-27-25-32 0 0,2-2-1 0 0,0-1 1 0 0,-25-40 0 0 0,42 56 32 0 0,0 0 1 0 0,2 0-1 0 0,0-1 0 0 0,0 0 1 0 0,1-1-1 0 0,1 1 1 0 0,1-1-1 0 0,0 0 0 0 0,1 0 1 0 0,-1-23-1 0 0,4 32 1 0 0,0 0 0 0 0,0 1 0 0 0,1-1 0 0 0,0 0 0 0 0,0 1 0 0 0,1-1 0 0 0,0 1 0 0 0,0 0 0 0 0,0-1 0 0 0,1 1 0 0 0,0 0 0 0 0,0 0 0 0 0,0 1 0 0 0,5-7 0 0 0,-4 8 0 0 0,0 0 0 0 0,0-1 0 0 0,0 2 0 0 0,1-1 0 0 0,0 0 0 0 0,-1 1 0 0 0,1 0 0 0 0,0 0 0 0 0,1 0 0 0 0,-1 1 0 0 0,0 0 0 0 0,1 0 0 0 0,0 0 0 0 0,-1 0 0 0 0,1 1 0 0 0,7-1 0 0 0,4 1 18 0 0,1 1 0 0 0,-1 0-1 0 0,0 1 1 0 0,1 1 0 0 0,-1 1 0 0 0,0 0-1 0 0,21 8 1 0 0,116 49 260 0 0,-125-47-226 0 0,37 15-46 0 0,184 89 297 0 0,-250-117-301 0 0,0 0-1 0 0,0 1 1 0 0,0-1-1 0 0,0 0 1 0 0,0 0-1 0 0,0 0 0 0 0,0 0 1 0 0,0 0-1 0 0,0 0 1 0 0,0 0-1 0 0,0 0 1 0 0,0 0-1 0 0,1 0 0 0 0,-1 1 1 0 0,0-1-1 0 0,0 0 1 0 0,0 0-1 0 0,0 0 1 0 0,0 0-1 0 0,0 0 1 0 0,0 0-1 0 0,0 0 0 0 0,1 0 1 0 0,-1 0-1 0 0,0 0 1 0 0,0 0-1 0 0,0 0 1 0 0,0 0-1 0 0,0 0 0 0 0,0 0 1 0 0,0 0-1 0 0,1 0 1 0 0,-1 0-1 0 0,0 0 1 0 0,0 0-1 0 0,0 0 0 0 0,0 0 1 0 0,0 0-1 0 0,0 0 1 0 0,0 0-1 0 0,0 0 1 0 0,0-1-1 0 0,1 1 0 0 0,-1 0 1 0 0,0 0-1 0 0,0 0 1 0 0,0 0-1 0 0,0 0 1 0 0,0 0-1 0 0,0 0 0 0 0,0 0 1 0 0,0 0-1 0 0,0 0 1 0 0,0-1-1 0 0,0 1 1 0 0,0 0-1 0 0,0 0 1 0 0,-3-9 45 0 0,-12-16-26 0 0,12 21-26 0 0,-17-24 5 0 0,-30-33 0 0 0,-14-18 0 0 0,63 76 1 0 0,-1 1 1 0 0,1 0-1 0 0,0-1 0 0 0,0 1 0 0 0,0-1 0 0 0,0 0 1 0 0,0 1-1 0 0,0-1 0 0 0,1 0 0 0 0,-1 1 0 0 0,1-1 1 0 0,0 0-1 0 0,0-4 0 0 0,0 6 0 0 0,0 0 1 0 0,0 0-1 0 0,0 0 0 0 0,1 0 0 0 0,-1 0 0 0 0,1 0 1 0 0,-1 0-1 0 0,0 0 0 0 0,1 0 0 0 0,0 0 1 0 0,-1 0-1 0 0,1 1 0 0 0,0-1 0 0 0,-1 0 1 0 0,1 0-1 0 0,0 0 0 0 0,0 1 0 0 0,0-1 1 0 0,-1 0-1 0 0,1 1 0 0 0,0-1 0 0 0,0 1 1 0 0,0-1-1 0 0,0 1 0 0 0,0 0 0 0 0,0-1 0 0 0,0 1 1 0 0,0 0-1 0 0,0 0 0 0 0,0 0 0 0 0,0-1 1 0 0,0 1-1 0 0,1 0 0 0 0,-1 0 0 0 0,0 1 1 0 0,0-1-1 0 0,1 0 0 0 0,4 1-1 0 0,0 0 0 0 0,0 0 0 0 0,0 1 0 0 0,-1-1 0 0 0,1 1 0 0 0,-1 1 0 0 0,1-1 0 0 0,5 4 0 0 0,42 30 0 0 0,-13-8 0 0 0,11 3-18 0 0,78 50-28 0 0,-127-81 46 0 0,-1 1 0 0 0,0 0 0 0 0,0 0 0 0 0,1 0 0 0 0,-1 1 0 0 0,0-1 0 0 0,0 0 0 0 0,0 0 0 0 0,-1 0 0 0 0,1 1-1 0 0,0-1 1 0 0,0 0 0 0 0,-1 1 0 0 0,1-1 0 0 0,0 3 0 0 0,-1-4 0 0 0,0 1 0 0 0,0-1 0 0 0,0 0 0 0 0,0 1 0 0 0,0-1 1 0 0,0 0-1 0 0,0 1 0 0 0,0-1 0 0 0,0 0 0 0 0,0 1 0 0 0,0-1 0 0 0,0 0 0 0 0,0 1 0 0 0,0-1 0 0 0,-1 0 0 0 0,1 0 0 0 0,0 1 0 0 0,0-1 0 0 0,0 0 0 0 0,-1 1 0 0 0,1-1 0 0 0,0 0 1 0 0,0 0-1 0 0,0 1 0 0 0,-1-1 0 0 0,1 0 0 0 0,-1 1 0 0 0,0-1 1 0 0,0 0 0 0 0,0 1 0 0 0,0-1-1 0 0,0 0 1 0 0,0 0 0 0 0,0 0-1 0 0,0 0 1 0 0,0 0 0 0 0,0 0 0 0 0,0 0-1 0 0,0 0 1 0 0,-2-1 0 0 0,-3 0 15 0 0,1-1 1 0 0,-1 0-1 0 0,1 0 1 0 0,0 0-1 0 0,-1-1 1 0 0,1 0-1 0 0,0 0 1 0 0,0 0-1 0 0,-4-5 0 0 0,-41-38 43 0 0,42 39-133 0 0,-2-4 49 0 0,4 6 18 0 0,0 0 1 0 0,0-1-1 0 0,1 0 1 0 0,0 0 0 0 0,-4-8-1 0 0,9 14 6 0 0,-1-1 1 0 0,1 1-1 0 0,0-1 0 0 0,-1 1 0 0 0,1 0 0 0 0,0-1 1 0 0,0 1-1 0 0,0-1 0 0 0,0 1 0 0 0,-1-1 1 0 0,1 1-1 0 0,0-1 0 0 0,0 1 0 0 0,0-1 0 0 0,0 1 1 0 0,0-1-1 0 0,0 0 0 0 0,0 1 0 0 0,0-1 0 0 0,1 1 1 0 0,-1-1-1 0 0,0 1 0 0 0,0-1 0 0 0,0 1 1 0 0,0 0-1 0 0,1-1 0 0 0,-1 1 0 0 0,0-1 0 0 0,1 1 1 0 0,-1-1-1 0 0,0 1 0 0 0,1 0 0 0 0,-1-1 1 0 0,0 1-1 0 0,1 0 0 0 0,-1-1 0 0 0,1 1 0 0 0,-1 0 1 0 0,0-1-1 0 0,2 1 0 0 0,-1-1-1 0 0,0 1 0 0 0,1 0 0 0 0,-1-1 0 0 0,0 1 0 0 0,1 0 0 0 0,-1 0 0 0 0,0 0 0 0 0,1 0 0 0 0,-1 0 0 0 0,0 0 0 0 0,0 0 0 0 0,1 1 0 0 0,-1-1 0 0 0,0 0 0 0 0,2 2 0 0 0,14 6 2 0 0,23 16 0 0 0,6 4 0 0 0,-24-15 0 0 0,-21-13 0 0 0,0 1 0 0 0,0 0 0 0 0,0 0 0 0 0,0-1 0 0 0,-1 1 0 0 0,1 0 0 0 0,0 0 0 0 0,0 0 0 0 0,-1 0 0 0 0,1 0 0 0 0,0 0 0 0 0,-1 0 0 0 0,1 0 0 0 0,-1 0 0 0 0,1 0 0 0 0,-1 0 0 0 0,0 0 0 0 0,1 2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9T02:15:16.7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303 331 2759 0 0,'52'-34'9360'0'0,"-38"14"-7882"0"0,-6 9-500 0 0,-2 2-609 0 0,17-20 1604 0 0,-21 26-1849 0 0,0 1 0 0 0,1 0 1 0 0,-1 0-1 0 0,0 0 0 0 0,1 0 0 0 0,-1 0 1 0 0,1 1-1 0 0,-1-1 0 0 0,5-1 0 0 0,-11 12 215 0 0,-6 3 65 0 0,-21 16 350 0 0,13-11-179 0 0,0-1 0 0 0,-29 20 0 0 0,46-35-569 0 0,1-1 1 0 0,0 0-1 0 0,-1 1 1 0 0,1-1-1 0 0,0 0 1 0 0,-1 1-1 0 0,1-1 1 0 0,-1 0-1 0 0,1 0 1 0 0,0 1-1 0 0,-1-1 1 0 0,1 0-1 0 0,-1 0 1 0 0,1 0-1 0 0,-1 0 1 0 0,1 0-1 0 0,0 0 1 0 0,-1 0-1 0 0,1 1 1 0 0,-1-1-1 0 0,1 0 1 0 0,-1-1-1 0 0,1 1 1 0 0,-1 0-1 0 0,1 0 1 0 0,-1 0-1 0 0,1 0 1 0 0,-1 0-1 0 0,1 0 1 0 0,0 0-1 0 0,-1-1 1 0 0,1 1-1 0 0,-1 0 1 0 0,1 0-1 0 0,0-1 1 0 0,-1 1-1 0 0,0-1 1 0 0,1 0 5 0 0,0 1 0 0 0,0-1 0 0 0,0 0-1 0 0,0 0 1 0 0,0 1 0 0 0,0-1 0 0 0,0 0 0 0 0,0 0 0 0 0,0 1 0 0 0,1-1 0 0 0,-1 0 0 0 0,0 1 0 0 0,0-1 0 0 0,1 0 0 0 0,-1 1-1 0 0,0-1 1 0 0,1 0 0 0 0,-1 1 0 0 0,1-1 0 0 0,-1 1 0 0 0,1-1 0 0 0,-1 0 0 0 0,2 0 0 0 0,5-6 64 0 0,0 0 0 0 0,1 1 0 0 0,-1 0 0 0 0,1 0 1 0 0,1 1-1 0 0,-1 0 0 0 0,1 0 0 0 0,10-4 0 0 0,-18 9-74 0 0,-1 0 0 0 0,0 0-1 0 0,0 0 1 0 0,1 0 0 0 0,-1 0 0 0 0,0 0-1 0 0,0 0 1 0 0,1 0 0 0 0,-1 0 0 0 0,0 0-1 0 0,1 0 1 0 0,-1 0 0 0 0,0 0-1 0 0,0 0 1 0 0,1 0 0 0 0,-1 0 0 0 0,0 0-1 0 0,0 0 1 0 0,1 0 0 0 0,-1 0 0 0 0,0 0-1 0 0,0 0 1 0 0,1 0 0 0 0,-1 0 0 0 0,0 1-1 0 0,0-1 1 0 0,1 0 0 0 0,-1 0-1 0 0,0 0 1 0 0,0 1 0 0 0,0-1 0 0 0,1 0-1 0 0,-1 11 12 0 0,-10 13-24 0 0,9-21 16 0 0,-161 305-5 0 0,155-297 0 0 0,8-17 0 0 0,8-19 0 0 0,53-133-29 0 0,22-47-14 0 0,-79 194 43 0 0,-2 5 0 0 0,1-1 0 0 0,-2 1 0 0 0,1 0 0 0 0,-1-1 0 0 0,0 0 0 0 0,0 0 0 0 0,1-10 0 0 0,-3 17 0 0 0,0 0 0 0 0,0 0 0 0 0,0 0 0 0 0,0 0 0 0 0,0 0 0 0 0,0 0 0 0 0,0 0 0 0 0,0-1 0 0 0,0 1 0 0 0,0 0 0 0 0,0 0 0 0 0,0 0 0 0 0,0 0 0 0 0,0 0 0 0 0,0 0 0 0 0,0 0 0 0 0,0 0 0 0 0,0 0 0 0 0,0-1 0 0 0,0 1 0 0 0,0 0 0 0 0,-1 0 0 0 0,1 0 0 0 0,0 0 0 0 0,0 0 0 0 0,0 0 0 0 0,0 0 0 0 0,0 0 0 0 0,0 0 0 0 0,0 0 0 0 0,0 0 0 0 0,0 0 0 0 0,0-1 0 0 0,0 1 0 0 0,-1 0 0 0 0,1 0 0 0 0,0 0 0 0 0,0 0 0 0 0,0 0 0 0 0,0 0 0 0 0,0 0 0 0 0,0 0 0 0 0,0 0 0 0 0,0 0 0 0 0,-1 0 0 0 0,1 0 0 0 0,0 0 0 0 0,0 0 0 0 0,0 0 0 0 0,0 0 0 0 0,0 0 0 0 0,-7 5 0 0 0,-5 7 0 0 0,-71 100 0 0 0,3-4 0 0 0,70-97 5 0 0,5-3 5 0 0,-2-1 1 0 0,1 1-1 0 0,-1-1 1 0 0,0-1-1 0 0,0 1 0 0 0,-1-1 1 0 0,-9 5-1 0 0,16-10-10 0 0,1-1 0 0 0,-1 1 0 0 0,1-1 0 0 0,-1 0 0 0 0,0 1 0 0 0,1-1 0 0 0,-1 0 0 0 0,0 1 0 0 0,1-1 0 0 0,-1 0 0 0 0,0 0 0 0 0,1 0 0 0 0,-1 0 0 0 0,0 0 0 0 0,1 0 0 0 0,-1 0 0 0 0,0 0 0 0 0,0 0 0 0 0,1 0 0 0 0,-1 0 0 0 0,0 0 0 0 0,1 0 0 0 0,-1 0 0 0 0,0-1 0 0 0,1 1 0 0 0,-1 0 0 0 0,1-1 0 0 0,-1 1 0 0 0,0 0 0 0 0,1-1 0 0 0,-1 1 0 0 0,1-1 0 0 0,-1 1 0 0 0,1-1 0 0 0,-1 1 0 0 0,1-1 0 0 0,-1 1 0 0 0,1-1 0 0 0,0 1 0 0 0,-1-1 0 0 0,1 1 0 0 0,0-1 0 0 0,-1 0 0 0 0,1 1 0 0 0,0-1 0 0 0,0 0 0 0 0,0 1 0 0 0,-1-1 0 0 0,1 0 0 0 0,0 0 0 0 0,0 1 0 0 0,0-2 0 0 0,0-5 0 0 0,0 0 0 0 0,0-1 0 0 0,0 1 0 0 0,2-8 0 0 0,-1 11 0 0 0,0-11 0 0 0,-1 10 0 0 0,0 1 0 0 0,1-1 0 0 0,-1 0 0 0 0,1 0 0 0 0,0 0 0 0 0,0 1 0 0 0,1-1 0 0 0,2-4 0 0 0,-4 9 0 0 0,0 0 0 0 0,0-1 0 0 0,0 1 0 0 0,0 0 0 0 0,0 0 0 0 0,0 0 0 0 0,0 0 0 0 0,0 0 0 0 0,0 0 0 0 0,0 0 0 0 0,0 0 0 0 0,0 0 0 0 0,0 0 0 0 0,0 0 0 0 0,0 0 0 0 0,0-1 0 0 0,0 1 0 0 0,0 0 0 0 0,0 0 0 0 0,0 0 0 0 0,1 0 0 0 0,-1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1 0 0 0,0-1 0 0 0,0 0 0 0 0,2 7 0 0 0,-1 8 0 0 0,-4 11 14 0 0,-2 0 0 0 0,-1 0 0 0 0,-11 32 0 0 0,-1 4-6 0 0,-1 10-8 0 0,-29 71 0 0 0,47-140 4 0 0,-5 7 168 0 0,13-30-172 0 0,5 2-52 0 0,0 1-1 0 0,28-28 1 0 0,-4 4 57 0 0,-19 20-35 0 0,90-105 276 0 0,-103 121-244 0 0,-1 2-25 0 0,-1 1 0 0 0,1-1 0 0 0,0 0 0 0 0,0 1 0 0 0,0-1 0 0 0,3-1 0 0 0,-3 6 7 0 0,-3 5 14 0 0,-3 6 3 0 0,3-13-1 0 0,-5 19 5 0 0,-1 1-1 0 0,0-2 0 0 0,-2 1 1 0 0,0-1-1 0 0,-1 0 0 0 0,-1 0 1 0 0,-1-1-1 0 0,0-1 0 0 0,-1 0 1 0 0,-24 24-1 0 0,30-34-4 0 0,0-1 0 0 0,-14 9 0 0 0,18-12 0 0 0,-1-1 0 0 0,1 0 0 0 0,-1 1 0 0 0,0-1 0 0 0,1 0 0 0 0,-1 0 0 0 0,0-1 0 0 0,0 1 0 0 0,0-1 0 0 0,0 1 0 0 0,-5-1 0 0 0,7 0 0 0 0,0 0 0 0 0,0-1 0 0 0,0 1 0 0 0,0 0 0 0 0,0-1 0 0 0,0 1 0 0 0,0-1 0 0 0,0 1 0 0 0,0-1 0 0 0,1 1 0 0 0,-1-1 0 0 0,0 0 0 0 0,0 0 0 0 0,1 1 0 0 0,-1-1 0 0 0,0 0 0 0 0,1 0 0 0 0,-1 0 0 0 0,0 0 0 0 0,1 1 0 0 0,-1-1 0 0 0,1 0 0 0 0,0 0 0 0 0,-1 0 0 0 0,1 0 0 0 0,0 0 0 0 0,-1 0 0 0 0,1 0 0 0 0,0-1 0 0 0,0 1 0 0 0,0 0 0 0 0,0 0 0 0 0,0 0 0 0 0,1-1 0 0 0,-1-5 0 0 0,0 1 0 0 0,1 0 0 0 0,0 0 0 0 0,3-9 0 0 0,4-9 16 0 0,2 0 0 0 0,1 1 0 0 0,0 0 0 0 0,2 1 0 0 0,0 1 0 0 0,2 0 0 0 0,21-25 0 0 0,-5 11 16 0 0,2 2 0 0 0,1 1 0 0 0,42-29 0 0 0,-49 42-25 0 0,2 2-1 0 0,0 0 0 0 0,0 2 1 0 0,63-22-1 0 0,131-25 26 0 0,-204 57-31 0 0,116-24 33 0 0,-112 25-26 0 0,0 1-1 0 0,1 2 0 0 0,43 2 0 0 0,-60 0-7 0 0,-1 0 0 0 0,1 0 0 0 0,-1 1 0 0 0,0-1 0 0 0,1 1 0 0 0,-1 1 0 0 0,0-1 0 0 0,0 1 0 0 0,0 1 0 0 0,-1-1 0 0 0,1 1 0 0 0,-1-1 0 0 0,0 2 0 0 0,7 5 0 0 0,-8-6 0 0 0,-1 1 0 0 0,1 0 0 0 0,-1-1 0 0 0,0 1 0 0 0,0 0 0 0 0,0 0 0 0 0,-1 1 0 0 0,0-1 0 0 0,0 1 0 0 0,0-1 0 0 0,-1 1 0 0 0,1-1 0 0 0,-1 1 0 0 0,-1 0 0 0 0,1 0 0 0 0,-1 9 0 0 0,-1-2 0 0 0,0 1 0 0 0,-1-1 0 0 0,-1 0 0 0 0,-7 25 0 0 0,8-32 0 0 0,-1 0 0 0 0,1-1 0 0 0,-1 1 0 0 0,0-1 0 0 0,0 0 0 0 0,0 0 0 0 0,-1 0 0 0 0,0 0 0 0 0,0 0 0 0 0,0-1 0 0 0,0 0 0 0 0,-1 0 0 0 0,-6 4 0 0 0,9-7 1 0 0,0 0 0 0 0,0 0 0 0 0,0 0 0 0 0,0 0 0 0 0,0-1 1 0 0,-1 1-1 0 0,1-1 0 0 0,0 1 0 0 0,0-1 0 0 0,-1 0 0 0 0,1 0 0 0 0,0 0 0 0 0,0 0 0 0 0,-1 0 0 0 0,1-1 0 0 0,0 1 0 0 0,0-1 0 0 0,-1 1 0 0 0,1-1 0 0 0,0 0 1 0 0,0 0-1 0 0,0 0 0 0 0,0 0 0 0 0,0 0 0 0 0,0 0 0 0 0,0-1 0 0 0,1 1 0 0 0,-1-1 0 0 0,-1-1 0 0 0,-3-2 3 0 0,2 0-1 0 0,-1-1 1 0 0,0 1-1 0 0,1-1 1 0 0,0 0-1 0 0,0 0 1 0 0,1 0 0 0 0,-3-8-1 0 0,4 8 0 0 0,0-1 0 0 0,0-1 1 0 0,1 1-1 0 0,0 0 0 0 0,1 0 0 0 0,-1 0 0 0 0,1-1 0 0 0,1 1 1 0 0,-1 0-1 0 0,1 0 0 0 0,1 0 0 0 0,-1-1 0 0 0,1 1 0 0 0,0 1 1 0 0,4-9-1 0 0,1-1 8 0 0,0 1 0 0 0,1 0 0 0 0,1 1 0 0 0,0 0 0 0 0,17-19 0 0 0,-19 25 3 0 0,1 0-1 0 0,0 0 0 0 0,0 1 1 0 0,1 0-1 0 0,-1 1 0 0 0,2 0 1 0 0,-1 0-1 0 0,1 1 0 0 0,0 0 1 0 0,0 1-1 0 0,0 0 0 0 0,12-3 1 0 0,-17 6-9 0 0,0 0 1 0 0,0 0-1 0 0,0 0 1 0 0,0 1-1 0 0,0 0 0 0 0,0 0 1 0 0,-1 0-1 0 0,1 0 1 0 0,0 1-1 0 0,0 0 0 0 0,0 0 1 0 0,0 0-1 0 0,-1 1 1 0 0,1-1-1 0 0,-1 1 1 0 0,1 1-1 0 0,-1-1 0 0 0,0 0 1 0 0,1 1-1 0 0,-1 0 1 0 0,0 0-1 0 0,-1 0 1 0 0,1 0-1 0 0,-1 1 0 0 0,1 0 1 0 0,-1-1-1 0 0,0 1 1 0 0,5 9-1 0 0,-5-7-4 0 0,1 1 0 0 0,-1 0-1 0 0,-1 0 1 0 0,1 0 0 0 0,-1 0 0 0 0,0 0 0 0 0,-1 1-1 0 0,1-1 1 0 0,-1 0 0 0 0,-1 12 0 0 0,0-8 2 0 0,-1 1 0 0 0,-1 0 0 0 0,0-1 0 0 0,0 0 0 0 0,-1 1 0 0 0,-5 11-1 0 0,-3 3 8 0 0,-1-2-1 0 0,-1 1 0 0 0,-2-1 0 0 0,-32 41 0 0 0,37-53 11 0 0,0-1 0 0 0,-1 1 0 0 0,0-1 0 0 0,-1-1 0 0 0,0 0-1 0 0,-21 12 1 0 0,26-18-17 0 0,0-1 0 0 0,1 1-1 0 0,-1-1 1 0 0,-1 0-1 0 0,1-1 1 0 0,0 0 0 0 0,-1 0-1 0 0,1-1 1 0 0,-1 0 0 0 0,1 0-1 0 0,-1 0 1 0 0,0-1-1 0 0,1 0 1 0 0,-1-1 0 0 0,-10-1-1 0 0,11 0-2 0 0,0 0 0 0 0,0 0 0 0 0,0-1 0 0 0,0 0 0 0 0,1 0 0 0 0,-1 0 0 0 0,1-1 0 0 0,0 0 0 0 0,-9-7 0 0 0,12 9 0 0 0,0-1 0 0 0,1 0 0 0 0,-1 0 0 0 0,1 0 0 0 0,0 0 0 0 0,0 0 0 0 0,0 0 0 0 0,1 0 0 0 0,-1-1 0 0 0,1 1 0 0 0,-1-1 0 0 0,1 1 0 0 0,0-1 0 0 0,1 0 0 0 0,-1 1 0 0 0,0-1 0 0 0,1 0 0 0 0,0 1 0 0 0,0-1 0 0 0,1-6 0 0 0,1 1 0 0 0,0 0 0 0 0,0 0 0 0 0,1 0 0 0 0,0 0 0 0 0,1 1 0 0 0,0-1 0 0 0,0 1 0 0 0,1 0 0 0 0,7-10 0 0 0,4-4 0 0 0,38-36 0 0 0,-37 40 4 0 0,2 1-1 0 0,0 2 1 0 0,0 0-1 0 0,2 0 1 0 0,-1 2-1 0 0,32-14 1 0 0,-41 22 11 0 0,1 0 0 0 0,0 1 0 0 0,0 0-1 0 0,1 1 1 0 0,-1 0 0 0 0,1 1 0 0 0,-1 1 0 0 0,1 0 0 0 0,0 1 0 0 0,-1 0 0 0 0,1 1-1 0 0,0 0 1 0 0,-1 1 0 0 0,15 4 0 0 0,-15-3-21 0 0,0 1 0 0 0,-1 0 1 0 0,1 1-1 0 0,-1 1 0 0 0,0 0 0 0 0,0 0 0 0 0,0 1 0 0 0,-1 1 0 0 0,16 14 0 0 0,-20-16 5 0 0,0 1 0 0 0,-1 0-1 0 0,1 0 1 0 0,-1 0-1 0 0,-1 1 1 0 0,1-1-1 0 0,-1 1 1 0 0,-1 0 0 0 0,0 0-1 0 0,0 1 1 0 0,0-1-1 0 0,-1 0 1 0 0,0 1 0 0 0,1 16-1 0 0,-3-8 14 0 0,0 0-1 0 0,-1 0 1 0 0,-1-1 0 0 0,0 1-1 0 0,-8 28 1 0 0,6-32-13 0 0,-1 0 0 0 0,0 0 1 0 0,0-1-1 0 0,-1 1 0 0 0,-1-1 1 0 0,0-1-1 0 0,-13 17 0 0 0,15-23 1 0 0,0 0 0 0 0,0 0 0 0 0,-1-1 0 0 0,1 1 0 0 0,-1-1 0 0 0,0-1 0 0 0,0 1 0 0 0,-1-1 0 0 0,1 0 0 0 0,0 0 0 0 0,-1-1 0 0 0,0 0 0 0 0,0 0 0 0 0,1-1 0 0 0,-1 1 0 0 0,0-2 0 0 0,0 1 0 0 0,0-1 0 0 0,-9 0 0 0 0,11-1 0 0 0,0 1 0 0 0,0-1 0 0 0,0 0 0 0 0,0 0 0 0 0,0 0 0 0 0,0-1 0 0 0,1 0 0 0 0,-1 0 0 0 0,0 0 0 0 0,1-1 0 0 0,0 1 0 0 0,0-1 0 0 0,0 0 0 0 0,0 0 0 0 0,0 0 0 0 0,0-1 0 0 0,1 1 0 0 0,-1-1 0 0 0,1 0 0 0 0,0 0 0 0 0,0 0 0 0 0,1-1 0 0 0,-1 1 0 0 0,1 0 0 0 0,0-1 0 0 0,0 0 0 0 0,-1-7 0 0 0,-1-4 0 0 0,2 1 0 0 0,0-1 0 0 0,1 0 0 0 0,1 0 0 0 0,0 0 0 0 0,1 1 0 0 0,0-1 0 0 0,2 0 0 0 0,5-22 0 0 0,-2 19 0 0 0,0 0 0 0 0,1 1 0 0 0,0-1 0 0 0,2 2 0 0 0,0-1 0 0 0,2 1 0 0 0,13-18 0 0 0,-12 19 0 0 0,1 0 0 0 0,1 1 0 0 0,1 1 0 0 0,0 0 0 0 0,1 1 0 0 0,0 1 0 0 0,27-16 0 0 0,-39 25 0 0 0,1 1 0 0 0,0 0 0 0 0,0 1 0 0 0,0-1 0 0 0,0 1 0 0 0,0 0 0 0 0,0 0 0 0 0,1 1 0 0 0,-1-1 0 0 0,0 1 0 0 0,0 0 0 0 0,0 1 0 0 0,1-1 0 0 0,5 2 0 0 0,-3 0 0 0 0,-1 1 0 0 0,1 0 0 0 0,-1 0 0 0 0,0 0 0 0 0,0 1 0 0 0,-1 0 0 0 0,1 0 0 0 0,10 10 0 0 0,-4-1 0 0 0,1 0 0 0 0,-2 1 0 0 0,0 1 0 0 0,-1 0 0 0 0,0 0 0 0 0,-1 1 0 0 0,9 21 0 0 0,-12-20 0 0 0,-1 0 0 0 0,0 0 0 0 0,-1 1 0 0 0,-1 0 0 0 0,0 0 0 0 0,-2 0 0 0 0,0 0 0 0 0,-1 0 0 0 0,-1 0 0 0 0,0 1 0 0 0,-4 19 0 0 0,-1-8 0 0 0,-1 0 0 0 0,-2-1 0 0 0,0 0 0 0 0,-2 0 0 0 0,-27 52 0 0 0,30-68 0 0 0,0 0 0 0 0,-15 19 0 0 0,19-28 0 0 0,0 0 0 0 0,0-1 0 0 0,-1 1 0 0 0,1-1 0 0 0,-1 0 0 0 0,0 0 0 0 0,0 0 0 0 0,0 0 0 0 0,0-1 0 0 0,-1 1 0 0 0,-8 2 0 0 0,12-4 0 0 0,0-1 0 0 0,0 0 0 0 0,0 1 1 0 0,0-1-1 0 0,0 0 0 0 0,0 0 0 0 0,0 0 0 0 0,0 0 0 0 0,0 0 0 0 0,-1 0 0 0 0,1 0 1 0 0,0 0-1 0 0,0-1 0 0 0,0 1 0 0 0,0 0 0 0 0,0 0 0 0 0,0-1 0 0 0,0 1 0 0 0,0-1 1 0 0,0 1-1 0 0,0-1 0 0 0,0 0 0 0 0,-1 0 0 0 0,1-1-1 0 0,0 1 1 0 0,-1-1-1 0 0,1 0 1 0 0,0 0-1 0 0,0 1 0 0 0,1-1 1 0 0,-1 0-1 0 0,0 0 1 0 0,1 0-1 0 0,-1 0 0 0 0,0-4 1 0 0,0-2-14 0 0,1-1 0 0 0,-1 0 0 0 0,2 1 0 0 0,1-17-1 0 0,8-20-1 0 0,1 1-1 0 0,3 0 0 0 0,1 0 0 0 0,2 1 1 0 0,2 1-1 0 0,38-60 0 0 0,-45 83 17 0 0,0 1 0 0 0,21-23 0 0 0,-25 32 0 0 0,0 1 0 0 0,1 1 0 0 0,-1-1 0 0 0,2 1 0 0 0,-1 1 0 0 0,14-8 0 0 0,-20 12-2 0 0,0 1 1 0 0,0 0-1 0 0,-1 0 0 0 0,1 0 0 0 0,0 0 1 0 0,0 0-1 0 0,0 0 0 0 0,0 1 1 0 0,0 0-1 0 0,0-1 0 0 0,0 1 0 0 0,0 0 1 0 0,0 0-1 0 0,0 1 0 0 0,0-1 0 0 0,0 1 1 0 0,5 1-1 0 0,-5-1-3 0 0,0 1 0 0 0,0 0 0 0 0,0-1 0 0 0,0 1 0 0 0,0 1 0 0 0,0-1 1 0 0,-1 0-1 0 0,1 1 0 0 0,-1-1 0 0 0,0 1 0 0 0,1 0 0 0 0,-1 0 0 0 0,1 3 0 0 0,3 5-7 0 0,-1 0-1 0 0,0 1 1 0 0,-1-1-1 0 0,-1 1 1 0 0,1 0-1 0 0,-2 0 1 0 0,2 17-1 0 0,-2-2 1 0 0,-1 0 0 0 0,-2 0 0 0 0,0 0-1 0 0,-10 46 1 0 0,1-28-27 0 0,-30 84-1 0 0,34-113 21 0 0,-1 0 0 0 0,-1-1-1 0 0,-14 23 1 0 0,17-31 4 0 0,0-1 1 0 0,0 1-1 0 0,0-1 1 0 0,-1 0-1 0 0,0-1 1 0 0,0 0-1 0 0,0 0 1 0 0,-1 0-1 0 0,-12 7 0 0 0,16-11 13 0 0,1 0 0 0 0,-1 1 0 0 0,1-1-1 0 0,0-1 1 0 0,-1 1 0 0 0,0 0-1 0 0,1-1 1 0 0,-1 1 0 0 0,1-1-1 0 0,-1 0 1 0 0,0 1 0 0 0,1-2 0 0 0,-1 1-1 0 0,0 0 1 0 0,1 0 0 0 0,-1-1-1 0 0,0 1 1 0 0,1-1 0 0 0,-1 0-1 0 0,1 0 1 0 0,-1 0 0 0 0,1 0-1 0 0,0 0 1 0 0,-1-1 0 0 0,1 1 0 0 0,0-1-1 0 0,0 1 1 0 0,0-1 0 0 0,0 0-1 0 0,0 0 1 0 0,0 0 0 0 0,0 0-1 0 0,1 0 1 0 0,-3-4 0 0 0,0-1-4 0 0,0-1 0 0 0,0 0 0 0 0,1 0 0 0 0,0 0-1 0 0,0 0 1 0 0,1-1 0 0 0,0 1 0 0 0,1-1 0 0 0,-1-13 0 0 0,1-2 19 0 0,2-1 0 0 0,1 0 0 0 0,1 0-1 0 0,11-45 1 0 0,0 21 19 0 0,29-65 0 0 0,-29 81-35 0 0,2 1-1 0 0,2 1 1 0 0,25-36 0 0 0,-29 48 31 0 0,1 1 0 0 0,1 0 0 0 0,0 1 0 0 0,1 0 0 0 0,37-25 0 0 0,-48 38-21 0 0,0 0 0 0 0,1 0 0 0 0,-1 1 1 0 0,1 0-1 0 0,0 0 0 0 0,0 0 0 0 0,0 1 1 0 0,0 0-1 0 0,1 1 0 0 0,-1 0 0 0 0,15-1 0 0 0,-15 2-3 0 0,-1 1-1 0 0,0 0 0 0 0,0 0 0 0 0,0 0 0 0 0,1 1 0 0 0,-1 0 0 0 0,0 0 0 0 0,-1 0 0 0 0,1 1 1 0 0,0 0-1 0 0,-1 0 0 0 0,0 0 0 0 0,1 1 0 0 0,6 6 0 0 0,-2-1 2 0 0,-1 1-1 0 0,1 0 0 0 0,-2 0 1 0 0,0 1-1 0 0,0 0 1 0 0,-1 0-1 0 0,0 1 1 0 0,8 21-1 0 0,-8-15 11 0 0,-1 0-1 0 0,-1 0 1 0 0,-1 1 0 0 0,-1-1-1 0 0,2 31 1 0 0,-5-12 6 0 0,-1 1 1 0 0,-2-1-1 0 0,-2 0 0 0 0,-1-1 1 0 0,-20 67-1 0 0,11-56-21 0 0,-2-1 0 0 0,-3-1 0 0 0,-38 67 0 0 0,53-103 0 0 0,-1-1 0 0 0,-11 14 0 0 0,16-20 0 0 0,-1-1 0 0 0,1 1 0 0 0,-1 0 0 0 0,0-1 0 0 0,1 0 0 0 0,-1 1 0 0 0,0-1 0 0 0,0 0 0 0 0,0 0 0 0 0,1 0 0 0 0,-1 0 0 0 0,-1 0 0 0 0,1 0 0 0 0,0 0 0 0 0,0-1 0 0 0,0 1 0 0 0,0-1 0 0 0,-4 1 0 0 0,4-2 0 0 0,1 1 0 0 0,-1-1 0 0 0,1 0 0 0 0,0 1 0 0 0,-1-1 0 0 0,1 0 0 0 0,0 0 0 0 0,0 0 0 0 0,0 0 0 0 0,-1 0 0 0 0,1 0 0 0 0,0 0 0 0 0,0 0 0 0 0,1 0 0 0 0,-1-1 0 0 0,0 1 0 0 0,0 0 0 0 0,1-1 0 0 0,-1 1 0 0 0,0 0 0 0 0,1-1 0 0 0,-1 1 0 0 0,1-1 0 0 0,-1-2 0 0 0,-1-5 0 0 0,1 0 0 0 0,-1-16 0 0 0,2 25 0 0 0,-1-27 0 0 0,2 0 0 0 0,1 0 0 0 0,2 0 0 0 0,0 1 0 0 0,1-1 0 0 0,2 1 0 0 0,10-26 0 0 0,2 4 0 0 0,2 1 0 0 0,46-77 0 0 0,-39 80 0 0 0,2 2 0 0 0,39-45 0 0 0,-47 64 0 0 0,0 0 0 0 0,1 2 0 0 0,1 1 0 0 0,49-32 0 0 0,-68 49 3 0 0,0 0-1 0 0,1 0 0 0 0,-1 1 1 0 0,1 0-1 0 0,-1 0 0 0 0,1 0 1 0 0,0 0-1 0 0,0 1 0 0 0,9-1 1 0 0,-12 2 7 0 0,0 0 1 0 0,0 0-1 0 0,0 1 1 0 0,-1-1 0 0 0,1 1-1 0 0,0-1 1 0 0,0 1-1 0 0,0 0 1 0 0,0 0-1 0 0,0 1 1 0 0,-1-1-1 0 0,1 0 1 0 0,-1 1 0 0 0,1-1-1 0 0,-1 1 1 0 0,1 0-1 0 0,-1 0 1 0 0,0 0-1 0 0,0 0 1 0 0,3 5-1 0 0,2 2-22 0 0,-1 2 0 0 0,0-1 0 0 0,0 1 0 0 0,-1 0 0 0 0,-1 0 0 0 0,0 1 0 0 0,0-1 0 0 0,-1 1 0 0 0,-1 0 0 0 0,0-1 0 0 0,0 1 0 0 0,-2 0 0 0 0,1 15-1 0 0,-3 0 29 0 0,0-1 0 0 0,-1 0 0 0 0,-2 0-1 0 0,0-1 1 0 0,-10 27 0 0 0,7-27-34 0 0,-1-1 1 0 0,-1 0-1 0 0,-1 0 0 0 0,-2-1 1 0 0,0 0-1 0 0,-1-1 0 0 0,-1-1 1 0 0,-18 21-1 0 0,29-39 13 0 0,1 0 0 0 0,-1 0-1 0 0,1 0 1 0 0,-1 0 0 0 0,0 0 0 0 0,0-1 0 0 0,0 1-1 0 0,-8 2 1 0 0,11-5 4 0 0,0 1 0 0 0,-1-1 0 0 0,1 0 1 0 0,0 1-1 0 0,-1-1 0 0 0,1 0 0 0 0,-1 0 0 0 0,1 0 0 0 0,0 0 0 0 0,-1 0 0 0 0,1 0 1 0 0,-1 0-1 0 0,1-1 0 0 0,0 1 0 0 0,-1 0 0 0 0,1-1 0 0 0,0 1 0 0 0,0-1 0 0 0,-1 0 1 0 0,1 1-1 0 0,0-1 0 0 0,0 0 0 0 0,0 0 0 0 0,-1 1 0 0 0,1-1 0 0 0,0 0 0 0 0,0 0 1 0 0,1 0-1 0 0,-1 0 0 0 0,0-1 0 0 0,0 1 0 0 0,-1-2 0 0 0,-1-5 2 0 0,-1 0-1 0 0,1 0 1 0 0,0-1-1 0 0,1 1 1 0 0,0-1 0 0 0,0 1-1 0 0,1-1 1 0 0,0 0-1 0 0,1 0 1 0 0,0 0-1 0 0,0 1 1 0 0,1-1 0 0 0,2-10-1 0 0,2-9 3 0 0,1 0-1 0 0,18-45 1 0 0,-9 34 4 0 0,1 2 0 0 0,2 0 0 0 0,2 1 1 0 0,1 2-1 0 0,2-1 0 0 0,1 2 0 0 0,2 2 0 0 0,54-54 0 0 0,-72 77-7 0 0,1 1 0 0 0,0 0 0 0 0,0 1 0 0 0,0 0 0 0 0,1 0 0 0 0,0 1 0 0 0,20-7 0 0 0,-26 10 0 0 0,0 1 0 0 0,0 0 0 0 0,0 1 0 0 0,0-1 0 0 0,-1 1 0 0 0,1-1 0 0 0,0 1 0 0 0,0 0 0 0 0,0 1 0 0 0,0-1 0 0 0,0 1 0 0 0,0-1 0 0 0,0 1 0 0 0,0 1 0 0 0,0-1 0 0 0,-1 0 0 0 0,1 1 0 0 0,0 0 0 0 0,-1 0 0 0 0,0 0 0 0 0,1 0 0 0 0,-1 0 0 0 0,0 1 0 0 0,0-1 0 0 0,4 5 0 0 0,0 2 3 0 0,0 1 1 0 0,0 0-1 0 0,-1 0 0 0 0,0 0 0 0 0,-1 1 0 0 0,0 0 1 0 0,0 0-1 0 0,-1 0 0 0 0,4 22 0 0 0,-4-13 4 0 0,-1 0-1 0 0,-1 1 0 0 0,-1-1 1 0 0,-3 39-1 0 0,0-34 8 0 0,-2 0-1 0 0,0-1 1 0 0,-2 1 0 0 0,0-1-1 0 0,-2 0 1 0 0,-1-1-1 0 0,-1 0 1 0 0,-1 0 0 0 0,-27 42-1 0 0,34-59-16 0 0,-1 0-1 0 0,-1 0 0 0 0,1 0 1 0 0,-1-1-1 0 0,0 0 1 0 0,0 0-1 0 0,-1 0 1 0 0,1-1-1 0 0,-1 0 0 0 0,-7 4 1 0 0,11-7 1 0 0,1 0 0 0 0,-1 0 0 0 0,1 0 0 0 0,-1-1 1 0 0,0 1-1 0 0,1 0 0 0 0,-1-1 0 0 0,0 0 0 0 0,0 0 0 0 0,1 0 0 0 0,-1 0 1 0 0,0 0-1 0 0,0 0 0 0 0,1-1 0 0 0,-1 1 0 0 0,0-1 0 0 0,1 0 0 0 0,-1 1 1 0 0,1-1-1 0 0,-1-1 0 0 0,1 1 0 0 0,-1 0 0 0 0,1-1 0 0 0,0 1 0 0 0,-1-1 1 0 0,1 1-1 0 0,0-1 0 0 0,0 0 0 0 0,0 0 0 0 0,1 0 0 0 0,-4-5 0 0 0,2 3-2 0 0,0-1-1 0 0,1 0 0 0 0,-1 0 0 0 0,1 0 0 0 0,0 0 0 0 0,0 0 1 0 0,1 0-1 0 0,0-1 0 0 0,0 1 0 0 0,-1-6 0 0 0,2 2 20 0 0,0 0-1 0 0,0-1 1 0 0,1 1-1 0 0,0 0 1 0 0,3-12-1 0 0,2-2 12 0 0,2 2 1 0 0,0-1-1 0 0,21-37 0 0 0,-2 13-51 0 0,3 2-1 0 0,1 1 0 0 0,2 1 1 0 0,57-54-1 0 0,-68 74 26 0 0,29-22 0 0 0,-43 38 0 0 0,0 1 0 0 0,0 0 0 0 0,0 0 0 0 0,1 0 0 0 0,0 1 0 0 0,0 0 0 0 0,18-4 0 0 0,-24 7 0 0 0,-1 1 0 0 0,1-1 0 0 0,0 1 1 0 0,-1 0-1 0 0,1 0 0 0 0,0 0 0 0 0,0 0 0 0 0,-1 1 0 0 0,1-1 0 0 0,0 1 0 0 0,-1-1 0 0 0,1 1 1 0 0,0 0-1 0 0,-1 0 0 0 0,1 0 0 0 0,3 3 0 0 0,-3-2 6 0 0,1 1-1 0 0,-1 0 1 0 0,0 0 0 0 0,-1 0 0 0 0,1 0-1 0 0,0 0 1 0 0,-1 0 0 0 0,0 1-1 0 0,0-1 1 0 0,2 5 0 0 0,1 5 4 0 0,0 0 1 0 0,-1 0-1 0 0,-1 0 1 0 0,0 0 0 0 0,2 24-1 0 0,-4-16-4 0 0,-1 1 0 0 0,-1-1-1 0 0,-1 0 1 0 0,0 1 0 0 0,-2-1-1 0 0,-1-1 1 0 0,0 1 0 0 0,-12 26-1 0 0,2-9 37 0 0,-2-1-1 0 0,-2-1 0 0 0,-33 47 0 0 0,35-58-124 0 0,-22 23 0 0 0,32-40 80 0 0,0 0 1 0 0,-1-1-1 0 0,0 0 1 0 0,-1 0-1 0 0,0-1 1 0 0,-13 8-1 0 0,21-13 3 0 0,0-1-1 0 0,0 1 1 0 0,0 0-1 0 0,-1-1 1 0 0,1 1 0 0 0,0-1-1 0 0,0 0 1 0 0,0 1-1 0 0,-1-1 1 0 0,1 0 0 0 0,0 0-1 0 0,0 0 1 0 0,-1 0-1 0 0,1 0 1 0 0,0 0 0 0 0,0 0-1 0 0,-1 0 1 0 0,1 0-1 0 0,0-1 1 0 0,0 1-1 0 0,-1 0 1 0 0,1-1 0 0 0,0 1-1 0 0,0-1 1 0 0,0 0-1 0 0,0 1 1 0 0,0-1 0 0 0,0 0-1 0 0,-2-1 1 0 0,2 1-3 0 0,0-1 0 0 0,0 0 0 0 0,0 0 0 0 0,0 0 0 0 0,0 1 0 0 0,0-1-1 0 0,0 0 1 0 0,1 0 0 0 0,-1 0 0 0 0,1-1 0 0 0,-1 1 0 0 0,1 0 0 0 0,0 0 0 0 0,0 0 0 0 0,0 0 0 0 0,1-4 0 0 0,1-6-3 0 0,0 0 0 0 0,1 0 1 0 0,1 0-1 0 0,0 1 0 0 0,0 0 0 0 0,1 0 0 0 0,1 0 0 0 0,11-18 0 0 0,3 1 33 0 0,43-46-1 0 0,-44 54-30 0 0,0 2 0 0 0,1 0 0 0 0,26-18-1 0 0,-36 29 1 0 0,0 1-1 0 0,0 0 0 0 0,1 1 1 0 0,-1 0-1 0 0,1 1 0 0 0,1 0 0 0 0,-1 0 1 0 0,0 1-1 0 0,20-2 0 0 0,-29 5 6 0 0,-1-1 0 0 0,1 1 1 0 0,0 0-1 0 0,0 0 0 0 0,-1 0 0 0 0,1 0 0 0 0,0 0 0 0 0,0 0 0 0 0,0 1 0 0 0,-1-1 0 0 0,1 1 1 0 0,0-1-1 0 0,0 1 0 0 0,-1-1 0 0 0,1 1 0 0 0,-1 0 0 0 0,1 0 0 0 0,0 0 0 0 0,-1 0 1 0 0,0 0-1 0 0,1 0 0 0 0,-1 0 0 0 0,0 1 0 0 0,1-1 0 0 0,-1 0 0 0 0,0 1 0 0 0,0-1 1 0 0,0 1-1 0 0,0-1 0 0 0,0 1 0 0 0,-1-1 0 0 0,1 1 0 0 0,0 0 0 0 0,-1 0 0 0 0,1-1 1 0 0,-1 1-1 0 0,0 0 0 0 0,1 0 0 0 0,-1-1 0 0 0,0 1 0 0 0,0 3 0 0 0,-1 5 2 0 0,0 0-1 0 0,0 0 1 0 0,-1-1-1 0 0,0 1 0 0 0,0-1 1 0 0,-6 13-1 0 0,-1 1-2 0 0,-1-1 0 0 0,-2 0 0 0 0,0-1 0 0 0,-1-1 0 0 0,0 0 0 0 0,-2 0 0 0 0,-1-2 0 0 0,0 0 0 0 0,-1 0 0 0 0,-1-2 0 0 0,-1 0 0 0 0,0-1 0 0 0,-37 21 0 0 0,53-34 0 0 0,-1 0 0 0 0,0-1 0 0 0,0 0 0 0 0,0 1 0 0 0,0-1 0 0 0,0-1 0 0 0,0 1 0 0 0,-7 0 0 0 0,11-1 0 0 0,-1 0 0 0 0,0 0 0 0 0,0 0 0 0 0,0 0 0 0 0,0 0 0 0 0,1 0 0 0 0,-1-1 0 0 0,0 1 0 0 0,0 0 0 0 0,0 0 0 0 0,0-1 0 0 0,1 1 0 0 0,-1 0 0 0 0,0-1 0 0 0,1 1 0 0 0,-1-1 0 0 0,0 1 0 0 0,0-1 0 0 0,1 1 0 0 0,-1-1 0 0 0,1 0 0 0 0,-1 1 0 0 0,1-1 0 0 0,-1 0 0 0 0,1 1 0 0 0,-1-1 0 0 0,1 0 0 0 0,-1 0 0 0 0,1 1 0 0 0,0-1 0 0 0,0 0 0 0 0,-1 0 0 0 0,1 0 0 0 0,0 0 0 0 0,0 1 0 0 0,0-1 0 0 0,0 0 0 0 0,0 0 0 0 0,0 0 0 0 0,0 0 0 0 0,0 1 0 0 0,0-1 0 0 0,0 0 0 0 0,1 0 0 0 0,-1 0 0 0 0,1-1 0 0 0,2-10 89 0 0,0 1-1 0 0,2 0 1 0 0,-1-1-1 0 0,12-19 1 0 0,7-5-1225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4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5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9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85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8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5A951F4-AC22-7415-9F2B-28314AEB7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A2DC491-EA74-1A63-78D5-3236C8B0D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8DEFB3F-949E-05A4-D2E2-BDEC19A1E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85417" y="359927"/>
            <a:ext cx="7221166" cy="2887389"/>
          </a:xfrm>
        </p:spPr>
        <p:txBody>
          <a:bodyPr anchor="b"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5417" y="3368570"/>
            <a:ext cx="7221166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BFF838-44C0-5434-BF69-2B058BC4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5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97DD3BA4-93A7-01B1-262E-C51CA6ACA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51125">
            <a:off x="7815679" y="-83148"/>
            <a:ext cx="3005286" cy="30052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5A951F4-AC22-7415-9F2B-28314AEB7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A2DC491-EA74-1A63-78D5-3236C8B0D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5552" y="1717040"/>
            <a:ext cx="7680896" cy="3104855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4142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9/28/2025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AD6DC5E-041D-BC46-C97A-61F070F58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E2D9652-3BE5-D545-D5CF-831649D29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0993118-9FA8-8C7E-9DC8-24D57E3FD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C5AE48-291E-005A-A492-CE0FF1DD1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35531F-5384-C0A2-104E-55D4C00779C4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A8AD2DB-4128-5ECA-2FB8-4020AE394BB2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396CF12-83CC-ABBC-A014-1B5592F6F505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91BC38-DFC2-6BC6-E88E-3DECF4A02153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6A6F50-9B7A-E587-24AB-02AD9C6DE1E4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4FFBEFC-4933-FBFE-2CF4-A2BD5CB8B4B8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" name="Graphic 8" descr="Clipboard">
              <a:extLst>
                <a:ext uri="{FF2B5EF4-FFF2-40B4-BE49-F238E27FC236}">
                  <a16:creationId xmlns:a16="http://schemas.microsoft.com/office/drawing/2014/main" id="{5972380A-ABA8-B22B-B9B6-28350A684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9" y="89087"/>
            <a:ext cx="8141556" cy="159165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69" y="1825625"/>
            <a:ext cx="8141556" cy="4351338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1000"/>
              </a:spcBef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1000"/>
              </a:spcBef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1000"/>
              </a:spcBef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65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B221D3-6315-64BB-0994-9A310350F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1282" y="1768455"/>
            <a:ext cx="2268675" cy="201583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21FEC0-BE16-4B46-6696-739A3956C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1282" y="4307031"/>
            <a:ext cx="2268675" cy="20158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9F97669-2546-AA5C-3BA3-6ECB25C5F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2299" y="1768455"/>
            <a:ext cx="2268675" cy="20158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0EFA880-FC7C-5A7B-D5ED-2E2C5BFF7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2299" y="4307031"/>
            <a:ext cx="2268675" cy="20158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00A563-A25F-1EBD-4EEE-4C710E8EF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9113" y="1768455"/>
            <a:ext cx="2268675" cy="20158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0689EF-32EC-1547-75CA-66B971009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9113" y="4307031"/>
            <a:ext cx="2268675" cy="20158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569" y="70382"/>
            <a:ext cx="8179441" cy="881277"/>
          </a:xfrm>
        </p:spPr>
        <p:txBody>
          <a:bodyPr anchor="ctr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AE7AC08-8ACF-8A47-6539-ABE76AAE43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671" y="1009650"/>
            <a:ext cx="8178363" cy="642938"/>
          </a:xfrm>
        </p:spPr>
        <p:txBody>
          <a:bodyPr tIns="0">
            <a:no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80A2B642-BF0F-0152-908D-0464DA2843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98419" y="229639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9DD84C2B-121B-74A9-6362-C8FCD9883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697" y="3842281"/>
            <a:ext cx="2117845" cy="560223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Picture Placeholder 52">
            <a:extLst>
              <a:ext uri="{FF2B5EF4-FFF2-40B4-BE49-F238E27FC236}">
                <a16:creationId xmlns:a16="http://schemas.microsoft.com/office/drawing/2014/main" id="{3A65400F-DB0C-BEC6-A442-2D18C0552B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98419" y="485928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Text Placeholder 43">
            <a:extLst>
              <a:ext uri="{FF2B5EF4-FFF2-40B4-BE49-F238E27FC236}">
                <a16:creationId xmlns:a16="http://schemas.microsoft.com/office/drawing/2014/main" id="{C694B856-BF94-9E12-F3B8-EBCE53FC1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6697" y="6395668"/>
            <a:ext cx="2117845" cy="391949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Picture Placeholder 52">
            <a:extLst>
              <a:ext uri="{FF2B5EF4-FFF2-40B4-BE49-F238E27FC236}">
                <a16:creationId xmlns:a16="http://schemas.microsoft.com/office/drawing/2014/main" id="{B05003ED-97CA-ACC0-EAFF-B6BE36F449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49436" y="229639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85552608-9B21-48D9-05EC-9559CD847E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47714" y="3842281"/>
            <a:ext cx="2117845" cy="560223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Picture Placeholder 52">
            <a:extLst>
              <a:ext uri="{FF2B5EF4-FFF2-40B4-BE49-F238E27FC236}">
                <a16:creationId xmlns:a16="http://schemas.microsoft.com/office/drawing/2014/main" id="{8D142141-5EFE-AE92-887C-AF7122E3AAF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49436" y="4839013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989C3E-1EBE-7D4C-FCBD-42592FD9F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55676" y="0"/>
            <a:ext cx="3136324" cy="7050231"/>
            <a:chOff x="9055676" y="0"/>
            <a:chExt cx="3136324" cy="705023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F3D21E8-C54B-81FE-7C29-5B1A46C3A5AF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D92700-70DD-00E1-001C-691299ECB2CE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41EFE4B-9FB1-5DE1-771B-86CD9CE26090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9615517-CB50-B0CD-956D-BB99470CD51D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74C90E9-6EDE-D764-1FAA-1774082FF60B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F850449-5A16-152B-1D51-38BA1FAFCC66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9" name="Graphic 28" descr="Shirt">
              <a:extLst>
                <a:ext uri="{FF2B5EF4-FFF2-40B4-BE49-F238E27FC236}">
                  <a16:creationId xmlns:a16="http://schemas.microsoft.com/office/drawing/2014/main" id="{BC5B449E-18C8-C275-1DFE-E844A32CD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887424">
              <a:off x="9541289" y="4083626"/>
              <a:ext cx="1951759" cy="1951759"/>
            </a:xfrm>
            <a:prstGeom prst="rect">
              <a:avLst/>
            </a:prstGeom>
          </p:spPr>
        </p:pic>
        <p:pic>
          <p:nvPicPr>
            <p:cNvPr id="30" name="Graphic 29" descr="Glasses">
              <a:extLst>
                <a:ext uri="{FF2B5EF4-FFF2-40B4-BE49-F238E27FC236}">
                  <a16:creationId xmlns:a16="http://schemas.microsoft.com/office/drawing/2014/main" id="{51B54DB6-8A66-FB28-BE2A-B71834A79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95024">
              <a:off x="11018693" y="3451676"/>
              <a:ext cx="1034563" cy="1034563"/>
            </a:xfrm>
            <a:prstGeom prst="rect">
              <a:avLst/>
            </a:prstGeom>
          </p:spPr>
        </p:pic>
        <p:pic>
          <p:nvPicPr>
            <p:cNvPr id="31" name="Graphic 30" descr="Boot">
              <a:extLst>
                <a:ext uri="{FF2B5EF4-FFF2-40B4-BE49-F238E27FC236}">
                  <a16:creationId xmlns:a16="http://schemas.microsoft.com/office/drawing/2014/main" id="{7B73F953-B9B8-795D-40E4-2AEB8A19B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697835" y="5595504"/>
              <a:ext cx="1454727" cy="1454727"/>
            </a:xfrm>
            <a:prstGeom prst="rect">
              <a:avLst/>
            </a:prstGeom>
          </p:spPr>
        </p:pic>
      </p:grpSp>
      <p:sp>
        <p:nvSpPr>
          <p:cNvPr id="50" name="Text Placeholder 43">
            <a:extLst>
              <a:ext uri="{FF2B5EF4-FFF2-40B4-BE49-F238E27FC236}">
                <a16:creationId xmlns:a16="http://schemas.microsoft.com/office/drawing/2014/main" id="{89CADEAF-D65D-8FD4-E1A9-B043A2E2E9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7714" y="6395668"/>
            <a:ext cx="2117845" cy="391949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Picture Placeholder 52">
            <a:extLst>
              <a:ext uri="{FF2B5EF4-FFF2-40B4-BE49-F238E27FC236}">
                <a16:creationId xmlns:a16="http://schemas.microsoft.com/office/drawing/2014/main" id="{0E1FE068-5CF8-7613-0B65-6B6E32D045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96250" y="229639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Text Placeholder 43">
            <a:extLst>
              <a:ext uri="{FF2B5EF4-FFF2-40B4-BE49-F238E27FC236}">
                <a16:creationId xmlns:a16="http://schemas.microsoft.com/office/drawing/2014/main" id="{DC3427CE-8A56-70FC-A3A0-4BD14DB8F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4528" y="3842281"/>
            <a:ext cx="2117845" cy="560223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Picture Placeholder 52">
            <a:extLst>
              <a:ext uri="{FF2B5EF4-FFF2-40B4-BE49-F238E27FC236}">
                <a16:creationId xmlns:a16="http://schemas.microsoft.com/office/drawing/2014/main" id="{12A64211-5E0E-089E-6F73-1A27AC2862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96250" y="4839013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" name="Text Placeholder 43">
            <a:extLst>
              <a:ext uri="{FF2B5EF4-FFF2-40B4-BE49-F238E27FC236}">
                <a16:creationId xmlns:a16="http://schemas.microsoft.com/office/drawing/2014/main" id="{8ABDFD1A-A7F6-884E-E136-539ECF00EC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4528" y="6395668"/>
            <a:ext cx="2117845" cy="391949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9884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5569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AE7AC08-8ACF-8A47-6539-ABE76AAE434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671" y="1209039"/>
            <a:ext cx="8178363" cy="386081"/>
          </a:xfrm>
        </p:spPr>
        <p:txBody>
          <a:bodyPr tIns="0" anchor="ctr">
            <a:no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569" y="1608089"/>
            <a:ext cx="7216430" cy="494337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FD58403-87BD-C72A-405B-69365E022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14" r="15244"/>
          <a:stretch/>
        </p:blipFill>
        <p:spPr>
          <a:xfrm>
            <a:off x="9486900" y="2973678"/>
            <a:ext cx="2705100" cy="388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8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5569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AE7AC08-8ACF-8A47-6539-ABE76AAE434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671" y="1209039"/>
            <a:ext cx="8178363" cy="386081"/>
          </a:xfrm>
        </p:spPr>
        <p:txBody>
          <a:bodyPr tIns="0" anchor="ctr">
            <a:no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569" y="1608089"/>
            <a:ext cx="7216430" cy="494337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CD37FEF-9445-6BCC-841A-0673D966F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048" r="19552"/>
          <a:stretch/>
        </p:blipFill>
        <p:spPr>
          <a:xfrm>
            <a:off x="9486899" y="2591331"/>
            <a:ext cx="2705101" cy="426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1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0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37665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AE7AC08-8ACF-8A47-6539-ABE76AAE434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38768" y="1209039"/>
            <a:ext cx="3933013" cy="386081"/>
          </a:xfrm>
        </p:spPr>
        <p:txBody>
          <a:bodyPr tIns="0" anchor="ctr">
            <a:no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37665" y="1608089"/>
            <a:ext cx="3933614" cy="494337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CD37FEF-9445-6BCC-841A-0673D966F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048" r="19552"/>
          <a:stretch/>
        </p:blipFill>
        <p:spPr>
          <a:xfrm>
            <a:off x="0" y="2591331"/>
            <a:ext cx="2705101" cy="4266669"/>
          </a:xfrm>
          <a:prstGeom prst="rect">
            <a:avLst/>
          </a:prstGeom>
        </p:spPr>
      </p:pic>
      <p:sp>
        <p:nvSpPr>
          <p:cNvPr id="4" name="Text Placeholder 43">
            <a:extLst>
              <a:ext uri="{FF2B5EF4-FFF2-40B4-BE49-F238E27FC236}">
                <a16:creationId xmlns:a16="http://schemas.microsoft.com/office/drawing/2014/main" id="{A161B53F-A441-96B8-2517-F699FD4957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4093" y="1209039"/>
            <a:ext cx="3933013" cy="386081"/>
          </a:xfrm>
        </p:spPr>
        <p:txBody>
          <a:bodyPr tIns="0" anchor="ctr">
            <a:no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376168A-A686-C74E-2BEA-2454CA40BE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2940" y="1608089"/>
            <a:ext cx="3933614" cy="494337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27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5569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568" y="1388539"/>
            <a:ext cx="8179441" cy="427058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2400"/>
              </a:spcBef>
              <a:defRPr sz="1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2400"/>
              </a:spcBef>
              <a:defRPr sz="12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218DA4-ABFB-5090-45B6-A58A756085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297" y="5872163"/>
            <a:ext cx="8179441" cy="569912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73B7EE0-028A-E52A-CBF1-C27B48169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0534" y="4155643"/>
            <a:ext cx="2798617" cy="2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6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0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07838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07836" y="1388539"/>
            <a:ext cx="3931920" cy="427058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5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2400"/>
              </a:spcBef>
              <a:defRPr sz="1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2400"/>
              </a:spcBef>
              <a:defRPr sz="12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218DA4-ABFB-5090-45B6-A58A756085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7566" y="5872163"/>
            <a:ext cx="8179441" cy="569912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73B7EE0-028A-E52A-CBF1-C27B48169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184" y="4160982"/>
            <a:ext cx="2798617" cy="2798617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AF187D7-672C-D333-D844-B39166C78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55087" y="1388538"/>
            <a:ext cx="3931920" cy="427058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5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2400"/>
              </a:spcBef>
              <a:defRPr sz="1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2400"/>
              </a:spcBef>
              <a:defRPr sz="12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39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5569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568" y="1388539"/>
            <a:ext cx="8179441" cy="427058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2400"/>
              </a:spcBef>
              <a:defRPr sz="1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2400"/>
              </a:spcBef>
              <a:defRPr sz="12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78DBAE8-C7DA-C1F5-0391-B8524E20A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315" r="14689" b="1201"/>
          <a:stretch/>
        </p:blipFill>
        <p:spPr>
          <a:xfrm flipH="1">
            <a:off x="9507682" y="3014205"/>
            <a:ext cx="2684315" cy="38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2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6" r:id="rId6"/>
    <p:sldLayoutId id="2147483663" r:id="rId7"/>
    <p:sldLayoutId id="2147483667" r:id="rId8"/>
    <p:sldLayoutId id="2147483664" r:id="rId9"/>
    <p:sldLayoutId id="2147483665" r:id="rId10"/>
    <p:sldLayoutId id="2147483654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4.png"/><Relationship Id="rId4" Type="http://schemas.openxmlformats.org/officeDocument/2006/relationships/customXml" Target="../ink/ink1.xml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C7687B-630E-73B0-D12D-839A252BD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417" y="359927"/>
            <a:ext cx="7221166" cy="2887389"/>
          </a:xfrm>
        </p:spPr>
        <p:txBody>
          <a:bodyPr/>
          <a:lstStyle/>
          <a:p>
            <a:r>
              <a:rPr lang="en-US" dirty="0"/>
              <a:t>Girls for STEM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2D1C1E9-19F7-AE99-162C-C268D9BAC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5417" y="3368570"/>
            <a:ext cx="7221166" cy="1655762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778086-8B6A-8961-AFB6-B4D2C0845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5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B0405-5EA2-142C-35F2-BAB808F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838" y="302494"/>
            <a:ext cx="8179441" cy="1073579"/>
          </a:xfrm>
        </p:spPr>
        <p:txBody>
          <a:bodyPr>
            <a:normAutofit/>
          </a:bodyPr>
          <a:lstStyle/>
          <a:p>
            <a:r>
              <a:rPr lang="en-US" sz="5400" dirty="0"/>
              <a:t>Schedule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B58AC-9D74-1F3E-D3CC-C44D7449642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07838" y="1733368"/>
            <a:ext cx="8529368" cy="4270581"/>
          </a:xfrm>
        </p:spPr>
        <p:txBody>
          <a:bodyPr>
            <a:normAutofit/>
          </a:bodyPr>
          <a:lstStyle/>
          <a:p>
            <a:r>
              <a:rPr lang="en-US" sz="3600" dirty="0"/>
              <a:t>3:30-3:50     Get-to-know Everyone!</a:t>
            </a:r>
          </a:p>
          <a:p>
            <a:r>
              <a:rPr lang="en-US" sz="3600" dirty="0"/>
              <a:t>3:50-4:00     Experiment Explanation</a:t>
            </a:r>
          </a:p>
          <a:p>
            <a:r>
              <a:rPr lang="en-US" sz="3600" dirty="0"/>
              <a:t>4:00-4:25     Worktime </a:t>
            </a:r>
          </a:p>
          <a:p>
            <a:r>
              <a:rPr lang="en-US" sz="3600" dirty="0"/>
              <a:t>4:25-4:30     Clean Up</a:t>
            </a:r>
          </a:p>
          <a:p>
            <a:r>
              <a:rPr lang="en-US" sz="3600" dirty="0"/>
              <a:t>4:30             Pickup</a:t>
            </a:r>
          </a:p>
        </p:txBody>
      </p:sp>
    </p:spTree>
    <p:extLst>
      <p:ext uri="{BB962C8B-B14F-4D97-AF65-F5344CB8AC3E}">
        <p14:creationId xmlns:p14="http://schemas.microsoft.com/office/powerpoint/2010/main" val="79022569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isney Cartoon Characters Wall Sticker Art for Kids Bahrain | Ubuy">
            <a:extLst>
              <a:ext uri="{FF2B5EF4-FFF2-40B4-BE49-F238E27FC236}">
                <a16:creationId xmlns:a16="http://schemas.microsoft.com/office/drawing/2014/main" id="{FA9E3619-E228-087F-A74E-CF7260A2C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3"/>
          <a:stretch>
            <a:fillRect/>
          </a:stretch>
        </p:blipFill>
        <p:spPr bwMode="auto">
          <a:xfrm>
            <a:off x="429065" y="3429000"/>
            <a:ext cx="7735818" cy="32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9B17B4-3936-D846-3C51-99B816EE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9" y="89087"/>
            <a:ext cx="8141556" cy="1591655"/>
          </a:xfrm>
        </p:spPr>
        <p:txBody>
          <a:bodyPr>
            <a:normAutofit/>
          </a:bodyPr>
          <a:lstStyle/>
          <a:p>
            <a:r>
              <a:rPr lang="en-US" sz="6600" dirty="0"/>
              <a:t>Icebreaker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21A03-D008-4BA4-ACC7-3E4A42E07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65" y="1438588"/>
            <a:ext cx="10013649" cy="4351338"/>
          </a:xfrm>
        </p:spPr>
        <p:txBody>
          <a:bodyPr>
            <a:normAutofit/>
          </a:bodyPr>
          <a:lstStyle/>
          <a:p>
            <a:r>
              <a:rPr lang="en-US" sz="2800" b="0" i="0" dirty="0">
                <a:effectLst/>
                <a:latin typeface="Helvetica" pitchFamily="2" charset="0"/>
              </a:rPr>
              <a:t>Name</a:t>
            </a:r>
            <a:endParaRPr lang="en-US" sz="2800" dirty="0">
              <a:effectLst/>
              <a:latin typeface="Helvetica" pitchFamily="2" charset="0"/>
            </a:endParaRPr>
          </a:p>
          <a:p>
            <a:r>
              <a:rPr lang="en-US" sz="2800" b="0" i="0" dirty="0">
                <a:effectLst/>
                <a:latin typeface="Helvetica" pitchFamily="2" charset="0"/>
              </a:rPr>
              <a:t>Grade</a:t>
            </a:r>
          </a:p>
          <a:p>
            <a:r>
              <a:rPr lang="en-US" sz="2800" dirty="0">
                <a:latin typeface="Helvetica" pitchFamily="2" charset="0"/>
              </a:rPr>
              <a:t>Why you signed up for this club?</a:t>
            </a:r>
            <a:endParaRPr lang="en-US" sz="2800" b="0" i="0" dirty="0">
              <a:effectLst/>
              <a:latin typeface="Helvetica" pitchFamily="2" charset="0"/>
            </a:endParaRPr>
          </a:p>
          <a:p>
            <a:r>
              <a:rPr lang="en-US" sz="2800" dirty="0">
                <a:latin typeface="Helvetica" pitchFamily="2" charset="0"/>
              </a:rPr>
              <a:t>Describe yourself in Disney characters….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F6D5CE-B986-9F50-BFAE-9CE7F2F8DA92}"/>
                  </a:ext>
                </a:extLst>
              </p14:cNvPr>
              <p14:cNvContentPartPr/>
              <p14:nvPr/>
            </p14:nvContentPartPr>
            <p14:xfrm>
              <a:off x="8366295" y="1838083"/>
              <a:ext cx="362520" cy="255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F6D5CE-B986-9F50-BFAE-9CE7F2F8DA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03655" y="1775443"/>
                <a:ext cx="48816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546843-1BCF-35E0-8FB1-EB3707E40866}"/>
                  </a:ext>
                </a:extLst>
              </p14:cNvPr>
              <p14:cNvContentPartPr/>
              <p14:nvPr/>
            </p14:nvContentPartPr>
            <p14:xfrm>
              <a:off x="913892" y="3454047"/>
              <a:ext cx="1401120" cy="294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546843-1BCF-35E0-8FB1-EB3707E408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0892" y="3391047"/>
                <a:ext cx="15267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0306E1-E8FF-6503-A032-58F3C248C0B1}"/>
                  </a:ext>
                </a:extLst>
              </p14:cNvPr>
              <p14:cNvContentPartPr/>
              <p14:nvPr/>
            </p14:nvContentPartPr>
            <p14:xfrm>
              <a:off x="5543852" y="3419127"/>
              <a:ext cx="1196640" cy="342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0306E1-E8FF-6503-A032-58F3C248C0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80852" y="3356487"/>
                <a:ext cx="1322280" cy="46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98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0C97A74-01CE-3E95-BD21-4B14F4A99C51}"/>
              </a:ext>
            </a:extLst>
          </p:cNvPr>
          <p:cNvSpPr txBox="1">
            <a:spLocks/>
          </p:cNvSpPr>
          <p:nvPr/>
        </p:nvSpPr>
        <p:spPr>
          <a:xfrm>
            <a:off x="302394" y="4978900"/>
            <a:ext cx="5452947" cy="159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Fun Facts: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are some other “languages” use binary patterns?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is this word: 10011 10100 00101 01101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28" name="Picture 4" descr="Learn Binary Code: 5-Bit Binary Code Challenge">
            <a:extLst>
              <a:ext uri="{FF2B5EF4-FFF2-40B4-BE49-F238E27FC236}">
                <a16:creationId xmlns:a16="http://schemas.microsoft.com/office/drawing/2014/main" id="{EC155CC8-23FD-765D-DC69-27C5C3ABA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16" y="934486"/>
            <a:ext cx="3148340" cy="472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772CD-8A05-CDDC-E6E6-385B251A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1" y="10215"/>
            <a:ext cx="8179441" cy="10735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Week 1 Experiment: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63B0-8970-2266-73E1-06EF6EBB57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2395" y="1293711"/>
            <a:ext cx="4987661" cy="4733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is binary code?</a:t>
            </a:r>
            <a:endParaRPr lang="en-US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F7B1D-F890-C1CD-DB44-D85229F505B8}"/>
              </a:ext>
            </a:extLst>
          </p:cNvPr>
          <p:cNvSpPr txBox="1"/>
          <p:nvPr/>
        </p:nvSpPr>
        <p:spPr>
          <a:xfrm>
            <a:off x="4198681" y="525870"/>
            <a:ext cx="51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j-lt"/>
              </a:rPr>
              <a:t>Binary Code Bracelets!!!!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371F84-B1A7-2093-8DD5-01533905D7F9}"/>
              </a:ext>
            </a:extLst>
          </p:cNvPr>
          <p:cNvSpPr txBox="1">
            <a:spLocks/>
          </p:cNvSpPr>
          <p:nvPr/>
        </p:nvSpPr>
        <p:spPr>
          <a:xfrm>
            <a:off x="302395" y="2303882"/>
            <a:ext cx="4033993" cy="149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00D5BA-5351-8220-42DD-D721F07284C2}"/>
              </a:ext>
            </a:extLst>
          </p:cNvPr>
          <p:cNvSpPr txBox="1">
            <a:spLocks/>
          </p:cNvSpPr>
          <p:nvPr/>
        </p:nvSpPr>
        <p:spPr>
          <a:xfrm>
            <a:off x="4605289" y="1658347"/>
            <a:ext cx="4033993" cy="1191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C4090D-D2BC-A19F-A320-220E03595ED2}"/>
              </a:ext>
            </a:extLst>
          </p:cNvPr>
          <p:cNvSpPr txBox="1">
            <a:spLocks/>
          </p:cNvSpPr>
          <p:nvPr/>
        </p:nvSpPr>
        <p:spPr>
          <a:xfrm>
            <a:off x="866554" y="1613667"/>
            <a:ext cx="4684463" cy="40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u="sng" dirty="0"/>
              <a:t>Binary</a:t>
            </a:r>
            <a:r>
              <a:rPr lang="en-US" dirty="0"/>
              <a:t> means involving 2 things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D925AF-014E-F08B-1EAA-48C1A04932D1}"/>
              </a:ext>
            </a:extLst>
          </p:cNvPr>
          <p:cNvSpPr txBox="1">
            <a:spLocks/>
          </p:cNvSpPr>
          <p:nvPr/>
        </p:nvSpPr>
        <p:spPr>
          <a:xfrm>
            <a:off x="302395" y="2416978"/>
            <a:ext cx="4033993" cy="1543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A22F063-2F9F-8477-7427-D64E7BDA4F6F}"/>
              </a:ext>
            </a:extLst>
          </p:cNvPr>
          <p:cNvSpPr txBox="1">
            <a:spLocks/>
          </p:cNvSpPr>
          <p:nvPr/>
        </p:nvSpPr>
        <p:spPr>
          <a:xfrm>
            <a:off x="854013" y="2046504"/>
            <a:ext cx="8482579" cy="377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-  Binary Code is a “language” written with </a:t>
            </a:r>
            <a:r>
              <a:rPr lang="en-US" u="sng" dirty="0"/>
              <a:t>0</a:t>
            </a:r>
            <a:r>
              <a:rPr lang="en-US" dirty="0"/>
              <a:t>’s and </a:t>
            </a:r>
            <a:r>
              <a:rPr lang="en-US" u="sng" dirty="0"/>
              <a:t>1</a:t>
            </a:r>
            <a:r>
              <a:rPr lang="en-US" dirty="0"/>
              <a:t>’s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145AC9E-FB23-8FAA-AAF3-E3E3508A10EF}"/>
              </a:ext>
            </a:extLst>
          </p:cNvPr>
          <p:cNvSpPr txBox="1">
            <a:spLocks/>
          </p:cNvSpPr>
          <p:nvPr/>
        </p:nvSpPr>
        <p:spPr>
          <a:xfrm>
            <a:off x="1638709" y="5505923"/>
            <a:ext cx="2315029" cy="53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/>
              <a:t>Morse Code and Braille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6EAF9B7-3CFD-52B0-9084-D4D66133339F}"/>
              </a:ext>
            </a:extLst>
          </p:cNvPr>
          <p:cNvSpPr txBox="1">
            <a:spLocks/>
          </p:cNvSpPr>
          <p:nvPr/>
        </p:nvSpPr>
        <p:spPr>
          <a:xfrm>
            <a:off x="866555" y="2439487"/>
            <a:ext cx="4684463" cy="40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Each 0 or 1 is called a </a:t>
            </a:r>
            <a:r>
              <a:rPr lang="en-US" u="sng" dirty="0"/>
              <a:t>bit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2117123-B0FF-7658-7C58-C45EF786C905}"/>
              </a:ext>
            </a:extLst>
          </p:cNvPr>
          <p:cNvSpPr txBox="1">
            <a:spLocks/>
          </p:cNvSpPr>
          <p:nvPr/>
        </p:nvSpPr>
        <p:spPr>
          <a:xfrm>
            <a:off x="887673" y="2823572"/>
            <a:ext cx="5104250" cy="811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Every app, videogame, picture, song, and more is stored in as a long chain of binary code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18CCC77-6CFB-AF35-D497-5710B2E59A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8323"/>
          <a:stretch>
            <a:fillRect/>
          </a:stretch>
        </p:blipFill>
        <p:spPr>
          <a:xfrm>
            <a:off x="1502738" y="3499510"/>
            <a:ext cx="1947584" cy="13892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00082A-63F8-EE2C-811D-A675A98291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5826"/>
          <a:stretch>
            <a:fillRect/>
          </a:stretch>
        </p:blipFill>
        <p:spPr>
          <a:xfrm>
            <a:off x="3561285" y="3469595"/>
            <a:ext cx="948630" cy="1446588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F75F80E-5293-F0B7-B177-C6B9479395C2}"/>
              </a:ext>
            </a:extLst>
          </p:cNvPr>
          <p:cNvSpPr txBox="1">
            <a:spLocks/>
          </p:cNvSpPr>
          <p:nvPr/>
        </p:nvSpPr>
        <p:spPr>
          <a:xfrm>
            <a:off x="2309494" y="6205958"/>
            <a:ext cx="2785808" cy="53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/>
              <a:t>STEM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165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" grpId="0" build="p"/>
      <p:bldP spid="4" grpId="0"/>
      <p:bldP spid="7" grpId="0"/>
      <p:bldP spid="19" grpId="0" build="allAtOnce"/>
      <p:bldP spid="15" grpId="0" build="allAtOnce"/>
      <p:bldP spid="20" grpId="0"/>
      <p:bldP spid="21" grpId="0"/>
      <p:bldP spid="3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87FE-A09C-D571-039E-53815FAE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838" y="111760"/>
            <a:ext cx="8179441" cy="1073579"/>
          </a:xfrm>
        </p:spPr>
        <p:txBody>
          <a:bodyPr anchor="b">
            <a:normAutofit/>
          </a:bodyPr>
          <a:lstStyle/>
          <a:p>
            <a:r>
              <a:rPr lang="en-US" dirty="0"/>
              <a:t>What are we doing?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623B2-62B0-C7D2-C4B3-DD9E89EFB5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5366" y="1185339"/>
            <a:ext cx="8179441" cy="569912"/>
          </a:xfrm>
        </p:spPr>
        <p:txBody>
          <a:bodyPr anchor="ctr">
            <a:normAutofit/>
          </a:bodyPr>
          <a:lstStyle/>
          <a:p>
            <a:r>
              <a:rPr lang="en-US" sz="1800" dirty="0"/>
              <a:t>We are making bracelets!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CAD6C-0B69-433C-2437-9A810F00CA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00526" y="1627961"/>
            <a:ext cx="8244282" cy="51182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Pick 2 colors and assign one colors to be 0 and one color to be 1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Pick what word/phrase you want to spell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Put a white bead at the start of your bracelet and a black bead in between every letter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Use the binary code refence sheet to help you figure out the pattern for each letter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Ask me if you need help!</a:t>
            </a:r>
          </a:p>
        </p:txBody>
      </p:sp>
      <p:pic>
        <p:nvPicPr>
          <p:cNvPr id="2050" name="Picture 2" descr="How to Make Binary Bracelets | Nanny Anita | My Baba">
            <a:extLst>
              <a:ext uri="{FF2B5EF4-FFF2-40B4-BE49-F238E27FC236}">
                <a16:creationId xmlns:a16="http://schemas.microsoft.com/office/drawing/2014/main" id="{98487686-5FD3-E768-EAA9-1709F44CD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8" y="648549"/>
            <a:ext cx="2273556" cy="3031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E61D-F98C-C356-E137-810635132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552" y="1717040"/>
            <a:ext cx="7680896" cy="3104855"/>
          </a:xfrm>
        </p:spPr>
        <p:txBody>
          <a:bodyPr/>
          <a:lstStyle/>
          <a:p>
            <a:r>
              <a:rPr lang="en-US" dirty="0"/>
              <a:t>Let’s get started!!!!!!</a:t>
            </a:r>
          </a:p>
        </p:txBody>
      </p:sp>
    </p:spTree>
    <p:extLst>
      <p:ext uri="{BB962C8B-B14F-4D97-AF65-F5344CB8AC3E}">
        <p14:creationId xmlns:p14="http://schemas.microsoft.com/office/powerpoint/2010/main" val="35423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A9B5-4904-4952-39D5-9AACD1279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Code Bracelets:</a:t>
            </a:r>
          </a:p>
        </p:txBody>
      </p:sp>
      <p:pic>
        <p:nvPicPr>
          <p:cNvPr id="3" name="Picture 4" descr="Learn Binary Code: 5-Bit Binary Code Challenge">
            <a:extLst>
              <a:ext uri="{FF2B5EF4-FFF2-40B4-BE49-F238E27FC236}">
                <a16:creationId xmlns:a16="http://schemas.microsoft.com/office/drawing/2014/main" id="{04EEF57F-B3CA-91DF-CA3D-6F02F5BDF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5" y="1624710"/>
            <a:ext cx="3148340" cy="472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DA6559-1E34-3C05-E47B-F11093C23077}"/>
              </a:ext>
            </a:extLst>
          </p:cNvPr>
          <p:cNvSpPr txBox="1">
            <a:spLocks/>
          </p:cNvSpPr>
          <p:nvPr/>
        </p:nvSpPr>
        <p:spPr>
          <a:xfrm>
            <a:off x="3606714" y="2153004"/>
            <a:ext cx="8244282" cy="51182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Pick 2 colors and assign one colors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  to be 0 and one color to be 1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Pick what word/phrase you want to spell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Put a white bead at the start of your bracelet and a black bead in between every letter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Use the binary code reference sheet to help you figure out the pattern for each letter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Ask me if you need help!</a:t>
            </a:r>
          </a:p>
        </p:txBody>
      </p:sp>
    </p:spTree>
    <p:extLst>
      <p:ext uri="{BB962C8B-B14F-4D97-AF65-F5344CB8AC3E}">
        <p14:creationId xmlns:p14="http://schemas.microsoft.com/office/powerpoint/2010/main" val="306977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3">
      <a:majorFont>
        <a:latin typeface="Rockwel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787325_Lab safety_win32_sl_v3" id="{D64AF424-20BD-49B4-B694-301E69FF220B}" vid="{9707B19F-3C0C-4510-9A4B-339DEF251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4D777B-D8CE-45EA-8FDD-C1BE86991304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A80BEFE-7C8F-4057-BD8C-435CCDE695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BDDB5-E934-477E-B1FB-ADAB6297051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280</Words>
  <Application>Microsoft Office PowerPoint</Application>
  <PresentationFormat>Widescreen</PresentationFormat>
  <Paragraphs>47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</vt:lpstr>
      <vt:lpstr>Rockwell</vt:lpstr>
      <vt:lpstr>Tahoma</vt:lpstr>
      <vt:lpstr>Custom</vt:lpstr>
      <vt:lpstr>Girls for STEM</vt:lpstr>
      <vt:lpstr>Schedule</vt:lpstr>
      <vt:lpstr>Icebreaker</vt:lpstr>
      <vt:lpstr>Week 1 Experiment:</vt:lpstr>
      <vt:lpstr>What are we doing?</vt:lpstr>
      <vt:lpstr>Let’s get started!!!!!!</vt:lpstr>
      <vt:lpstr>Binary Code Bracelets: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Alexa Chase '26</dc:creator>
  <cp:lastModifiedBy>Alexa Chase '26</cp:lastModifiedBy>
  <cp:revision>8</cp:revision>
  <dcterms:created xsi:type="dcterms:W3CDTF">2023-12-06T19:37:08Z</dcterms:created>
  <dcterms:modified xsi:type="dcterms:W3CDTF">2025-09-28T14:38:05Z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